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9" r:id="rId3"/>
    <p:sldId id="258" r:id="rId4"/>
    <p:sldId id="263" r:id="rId5"/>
    <p:sldId id="262" r:id="rId6"/>
    <p:sldId id="264" r:id="rId7"/>
    <p:sldId id="265" r:id="rId8"/>
    <p:sldId id="266" r:id="rId9"/>
    <p:sldId id="267" r:id="rId10"/>
    <p:sldId id="268" r:id="rId11"/>
    <p:sldId id="269" r:id="rId12"/>
    <p:sldId id="270"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20218"/>
    <a:srgbClr val="00003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2DC60A8-64BD-094B-BE49-E74B97CD3F79}" v="73" dt="2022-07-07T14:55:48.44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8"/>
    <p:restoredTop sz="94694"/>
  </p:normalViewPr>
  <p:slideViewPr>
    <p:cSldViewPr snapToGrid="0" snapToObjects="1">
      <p:cViewPr varScale="1">
        <p:scale>
          <a:sx n="121" d="100"/>
          <a:sy n="121" d="100"/>
        </p:scale>
        <p:origin x="512"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12.jpeg>
</file>

<file path=ppt/media/image2.png>
</file>

<file path=ppt/media/image3.png>
</file>

<file path=ppt/media/image4.jpg>
</file>

<file path=ppt/media/image5.jp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Picture 7" descr="A picture containing text, electronics, shelf&#10;&#10;Description automatically generated">
            <a:extLst>
              <a:ext uri="{FF2B5EF4-FFF2-40B4-BE49-F238E27FC236}">
                <a16:creationId xmlns:a16="http://schemas.microsoft.com/office/drawing/2014/main" id="{70F187B2-BD8F-C34B-9922-ADCC877CDC22}"/>
              </a:ext>
            </a:extLst>
          </p:cNvPr>
          <p:cNvPicPr>
            <a:picLocks noChangeAspect="1"/>
          </p:cNvPicPr>
          <p:nvPr userDrawn="1"/>
        </p:nvPicPr>
        <p:blipFill rotWithShape="1">
          <a:blip r:embed="rId2"/>
          <a:srcRect r="7259"/>
          <a:stretch/>
        </p:blipFill>
        <p:spPr>
          <a:xfrm>
            <a:off x="0" y="0"/>
            <a:ext cx="12192000" cy="6858000"/>
          </a:xfrm>
          <a:prstGeom prst="rect">
            <a:avLst/>
          </a:prstGeom>
        </p:spPr>
      </p:pic>
      <p:sp>
        <p:nvSpPr>
          <p:cNvPr id="9" name="Rectangle 8">
            <a:extLst>
              <a:ext uri="{FF2B5EF4-FFF2-40B4-BE49-F238E27FC236}">
                <a16:creationId xmlns:a16="http://schemas.microsoft.com/office/drawing/2014/main" id="{C731E677-4CAF-BA43-B589-619345BD6A6D}"/>
              </a:ext>
            </a:extLst>
          </p:cNvPr>
          <p:cNvSpPr/>
          <p:nvPr userDrawn="1"/>
        </p:nvSpPr>
        <p:spPr>
          <a:xfrm>
            <a:off x="0" y="0"/>
            <a:ext cx="12192000" cy="6858000"/>
          </a:xfrm>
          <a:prstGeom prst="rect">
            <a:avLst/>
          </a:prstGeom>
          <a:solidFill>
            <a:srgbClr val="000034">
              <a:alpha val="5742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3" name="Straight Connector 12">
            <a:extLst>
              <a:ext uri="{FF2B5EF4-FFF2-40B4-BE49-F238E27FC236}">
                <a16:creationId xmlns:a16="http://schemas.microsoft.com/office/drawing/2014/main" id="{E1281B81-8D8F-BB48-AB59-922F47E155AC}"/>
              </a:ext>
            </a:extLst>
          </p:cNvPr>
          <p:cNvCxnSpPr>
            <a:cxnSpLocks/>
          </p:cNvCxnSpPr>
          <p:nvPr userDrawn="1"/>
        </p:nvCxnSpPr>
        <p:spPr>
          <a:xfrm>
            <a:off x="475990" y="0"/>
            <a:ext cx="0" cy="6858000"/>
          </a:xfrm>
          <a:prstGeom prst="line">
            <a:avLst/>
          </a:prstGeom>
          <a:ln w="57150">
            <a:solidFill>
              <a:srgbClr val="00003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F0F09B17-4F73-5741-BC99-AA7A1072D693}"/>
              </a:ext>
            </a:extLst>
          </p:cNvPr>
          <p:cNvCxnSpPr>
            <a:cxnSpLocks/>
          </p:cNvCxnSpPr>
          <p:nvPr userDrawn="1"/>
        </p:nvCxnSpPr>
        <p:spPr>
          <a:xfrm flipH="1">
            <a:off x="232776" y="0"/>
            <a:ext cx="5219" cy="6858000"/>
          </a:xfrm>
          <a:prstGeom prst="line">
            <a:avLst/>
          </a:prstGeom>
          <a:ln w="57150">
            <a:solidFill>
              <a:srgbClr val="D20218"/>
            </a:solidFill>
          </a:ln>
        </p:spPr>
        <p:style>
          <a:lnRef idx="1">
            <a:schemeClr val="accent1"/>
          </a:lnRef>
          <a:fillRef idx="0">
            <a:schemeClr val="accent1"/>
          </a:fillRef>
          <a:effectRef idx="0">
            <a:schemeClr val="accent1"/>
          </a:effectRef>
          <a:fontRef idx="minor">
            <a:schemeClr val="tx1"/>
          </a:fontRef>
        </p:style>
      </p:cxnSp>
      <p:sp>
        <p:nvSpPr>
          <p:cNvPr id="22" name="Text Placeholder 21">
            <a:extLst>
              <a:ext uri="{FF2B5EF4-FFF2-40B4-BE49-F238E27FC236}">
                <a16:creationId xmlns:a16="http://schemas.microsoft.com/office/drawing/2014/main" id="{E952B90D-B7C9-EE4B-A934-28DBF8244BF1}"/>
              </a:ext>
            </a:extLst>
          </p:cNvPr>
          <p:cNvSpPr>
            <a:spLocks noGrp="1"/>
          </p:cNvSpPr>
          <p:nvPr>
            <p:ph type="body" sz="quarter" idx="10" hasCustomPrompt="1"/>
          </p:nvPr>
        </p:nvSpPr>
        <p:spPr>
          <a:xfrm>
            <a:off x="713986" y="1998965"/>
            <a:ext cx="4785485" cy="543819"/>
          </a:xfrm>
        </p:spPr>
        <p:txBody>
          <a:bodyPr/>
          <a:lstStyle>
            <a:lvl1pPr marL="0" indent="0">
              <a:buNone/>
              <a:defRPr>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PRESENTATION TITLE</a:t>
            </a:r>
          </a:p>
        </p:txBody>
      </p:sp>
      <p:sp>
        <p:nvSpPr>
          <p:cNvPr id="23" name="Text Placeholder 21">
            <a:extLst>
              <a:ext uri="{FF2B5EF4-FFF2-40B4-BE49-F238E27FC236}">
                <a16:creationId xmlns:a16="http://schemas.microsoft.com/office/drawing/2014/main" id="{6AEA189D-89E5-F340-B003-1F531A0D5368}"/>
              </a:ext>
            </a:extLst>
          </p:cNvPr>
          <p:cNvSpPr>
            <a:spLocks noGrp="1"/>
          </p:cNvSpPr>
          <p:nvPr>
            <p:ph type="body" sz="quarter" idx="11" hasCustomPrompt="1"/>
          </p:nvPr>
        </p:nvSpPr>
        <p:spPr>
          <a:xfrm>
            <a:off x="713985" y="2542784"/>
            <a:ext cx="4785485" cy="543819"/>
          </a:xfrm>
        </p:spPr>
        <p:txBody>
          <a:bodyPr>
            <a:normAutofit/>
          </a:bodyPr>
          <a:lstStyle>
            <a:lvl1pPr marL="0" indent="0">
              <a:buNone/>
              <a:defRPr sz="24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Presentation Subtitle</a:t>
            </a:r>
          </a:p>
        </p:txBody>
      </p:sp>
      <p:sp>
        <p:nvSpPr>
          <p:cNvPr id="24" name="Text Placeholder 21">
            <a:extLst>
              <a:ext uri="{FF2B5EF4-FFF2-40B4-BE49-F238E27FC236}">
                <a16:creationId xmlns:a16="http://schemas.microsoft.com/office/drawing/2014/main" id="{AE6E3F24-811F-E849-ACAE-EEAE18735F60}"/>
              </a:ext>
            </a:extLst>
          </p:cNvPr>
          <p:cNvSpPr>
            <a:spLocks noGrp="1"/>
          </p:cNvSpPr>
          <p:nvPr>
            <p:ph type="body" sz="quarter" idx="12" hasCustomPrompt="1"/>
          </p:nvPr>
        </p:nvSpPr>
        <p:spPr>
          <a:xfrm>
            <a:off x="713985" y="3157090"/>
            <a:ext cx="4785485" cy="543819"/>
          </a:xfrm>
        </p:spPr>
        <p:txBody>
          <a:bodyPr>
            <a:normAutofit/>
          </a:bodyPr>
          <a:lstStyle>
            <a:lvl1pPr marL="0" indent="0">
              <a:buNone/>
              <a:defRPr sz="20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Date</a:t>
            </a:r>
          </a:p>
        </p:txBody>
      </p:sp>
      <p:pic>
        <p:nvPicPr>
          <p:cNvPr id="26" name="Picture 25" descr="Text&#10;&#10;Description automatically generated">
            <a:extLst>
              <a:ext uri="{FF2B5EF4-FFF2-40B4-BE49-F238E27FC236}">
                <a16:creationId xmlns:a16="http://schemas.microsoft.com/office/drawing/2014/main" id="{008F6F39-5F72-3843-8974-054535AD061A}"/>
              </a:ext>
            </a:extLst>
          </p:cNvPr>
          <p:cNvPicPr>
            <a:picLocks noChangeAspect="1"/>
          </p:cNvPicPr>
          <p:nvPr userDrawn="1"/>
        </p:nvPicPr>
        <p:blipFill>
          <a:blip r:embed="rId3"/>
          <a:stretch>
            <a:fillRect/>
          </a:stretch>
        </p:blipFill>
        <p:spPr>
          <a:xfrm>
            <a:off x="653173" y="3750285"/>
            <a:ext cx="2805829" cy="1129864"/>
          </a:xfrm>
          <a:prstGeom prst="rect">
            <a:avLst/>
          </a:prstGeom>
        </p:spPr>
      </p:pic>
    </p:spTree>
    <p:extLst>
      <p:ext uri="{BB962C8B-B14F-4D97-AF65-F5344CB8AC3E}">
        <p14:creationId xmlns:p14="http://schemas.microsoft.com/office/powerpoint/2010/main" val="1635727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8" name="Picture 7" descr="A picture containing text, electronics, shelf&#10;&#10;Description automatically generated">
            <a:extLst>
              <a:ext uri="{FF2B5EF4-FFF2-40B4-BE49-F238E27FC236}">
                <a16:creationId xmlns:a16="http://schemas.microsoft.com/office/drawing/2014/main" id="{70F187B2-BD8F-C34B-9922-ADCC877CDC22}"/>
              </a:ext>
            </a:extLst>
          </p:cNvPr>
          <p:cNvPicPr>
            <a:picLocks noChangeAspect="1"/>
          </p:cNvPicPr>
          <p:nvPr userDrawn="1"/>
        </p:nvPicPr>
        <p:blipFill rotWithShape="1">
          <a:blip r:embed="rId2"/>
          <a:srcRect r="7259"/>
          <a:stretch/>
        </p:blipFill>
        <p:spPr>
          <a:xfrm>
            <a:off x="0" y="0"/>
            <a:ext cx="12192000" cy="6858000"/>
          </a:xfrm>
          <a:prstGeom prst="rect">
            <a:avLst/>
          </a:prstGeom>
        </p:spPr>
      </p:pic>
      <p:sp>
        <p:nvSpPr>
          <p:cNvPr id="9" name="Rectangle 8">
            <a:extLst>
              <a:ext uri="{FF2B5EF4-FFF2-40B4-BE49-F238E27FC236}">
                <a16:creationId xmlns:a16="http://schemas.microsoft.com/office/drawing/2014/main" id="{C731E677-4CAF-BA43-B589-619345BD6A6D}"/>
              </a:ext>
            </a:extLst>
          </p:cNvPr>
          <p:cNvSpPr/>
          <p:nvPr userDrawn="1"/>
        </p:nvSpPr>
        <p:spPr>
          <a:xfrm>
            <a:off x="0" y="0"/>
            <a:ext cx="12192000" cy="6858000"/>
          </a:xfrm>
          <a:prstGeom prst="rect">
            <a:avLst/>
          </a:prstGeom>
          <a:solidFill>
            <a:srgbClr val="000034">
              <a:alpha val="5742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Rectangle 1">
            <a:extLst>
              <a:ext uri="{FF2B5EF4-FFF2-40B4-BE49-F238E27FC236}">
                <a16:creationId xmlns:a16="http://schemas.microsoft.com/office/drawing/2014/main" id="{37F09115-6002-B14E-9A08-5055E5973E56}"/>
              </a:ext>
            </a:extLst>
          </p:cNvPr>
          <p:cNvSpPr/>
          <p:nvPr userDrawn="1"/>
        </p:nvSpPr>
        <p:spPr>
          <a:xfrm>
            <a:off x="271397" y="328808"/>
            <a:ext cx="11649205" cy="62003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Text Placeholder 2">
            <a:extLst>
              <a:ext uri="{FF2B5EF4-FFF2-40B4-BE49-F238E27FC236}">
                <a16:creationId xmlns:a16="http://schemas.microsoft.com/office/drawing/2014/main" id="{CF2BC500-9367-7941-A503-3CFB8D15FEC2}"/>
              </a:ext>
            </a:extLst>
          </p:cNvPr>
          <p:cNvSpPr>
            <a:spLocks noGrp="1"/>
          </p:cNvSpPr>
          <p:nvPr>
            <p:ph type="body" sz="quarter" idx="10" hasCustomPrompt="1"/>
          </p:nvPr>
        </p:nvSpPr>
        <p:spPr>
          <a:xfrm>
            <a:off x="826003" y="829624"/>
            <a:ext cx="2267928" cy="463354"/>
          </a:xfrm>
        </p:spPr>
        <p:txBody>
          <a:bodyPr/>
          <a:lstStyle>
            <a:lvl1pPr marL="0" indent="0">
              <a:buNone/>
              <a:defRPr>
                <a:solidFill>
                  <a:srgbClr val="D20218"/>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PAGE TITLE</a:t>
            </a:r>
          </a:p>
        </p:txBody>
      </p:sp>
      <p:pic>
        <p:nvPicPr>
          <p:cNvPr id="4" name="Picture 3" descr="Text&#10;&#10;Description automatically generated">
            <a:extLst>
              <a:ext uri="{FF2B5EF4-FFF2-40B4-BE49-F238E27FC236}">
                <a16:creationId xmlns:a16="http://schemas.microsoft.com/office/drawing/2014/main" id="{5E95C0A9-711A-0B4C-865B-94E560BE897A}"/>
              </a:ext>
            </a:extLst>
          </p:cNvPr>
          <p:cNvPicPr>
            <a:picLocks noChangeAspect="1"/>
          </p:cNvPicPr>
          <p:nvPr userDrawn="1"/>
        </p:nvPicPr>
        <p:blipFill>
          <a:blip r:embed="rId3"/>
          <a:stretch>
            <a:fillRect/>
          </a:stretch>
        </p:blipFill>
        <p:spPr>
          <a:xfrm>
            <a:off x="9722284" y="5446457"/>
            <a:ext cx="2064709" cy="831426"/>
          </a:xfrm>
          <a:prstGeom prst="rect">
            <a:avLst/>
          </a:prstGeom>
        </p:spPr>
      </p:pic>
      <p:cxnSp>
        <p:nvCxnSpPr>
          <p:cNvPr id="6" name="Straight Connector 5">
            <a:extLst>
              <a:ext uri="{FF2B5EF4-FFF2-40B4-BE49-F238E27FC236}">
                <a16:creationId xmlns:a16="http://schemas.microsoft.com/office/drawing/2014/main" id="{E9551519-AD30-AD4C-9367-F2B40014582C}"/>
              </a:ext>
            </a:extLst>
          </p:cNvPr>
          <p:cNvCxnSpPr>
            <a:cxnSpLocks/>
          </p:cNvCxnSpPr>
          <p:nvPr userDrawn="1"/>
        </p:nvCxnSpPr>
        <p:spPr>
          <a:xfrm>
            <a:off x="826003" y="1292978"/>
            <a:ext cx="2267928" cy="0"/>
          </a:xfrm>
          <a:prstGeom prst="line">
            <a:avLst/>
          </a:prstGeom>
          <a:ln w="28575">
            <a:solidFill>
              <a:srgbClr val="00003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55862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BEDFE4-9E34-4E4D-AADD-AD826BADECA5}"/>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B91388B1-9E8F-DC47-BE2D-AE3EDC524F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792A15C-CFB3-EB4F-9B26-A317CD535FC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A77DF272-C07B-E441-8ECA-027E0E7E32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CB2ADB2-E2F6-4D4E-801A-0E004381CC4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D532FA9E-203F-D349-AB12-848AB767A70C}"/>
              </a:ext>
            </a:extLst>
          </p:cNvPr>
          <p:cNvSpPr>
            <a:spLocks noGrp="1"/>
          </p:cNvSpPr>
          <p:nvPr>
            <p:ph type="dt" sz="half" idx="10"/>
          </p:nvPr>
        </p:nvSpPr>
        <p:spPr/>
        <p:txBody>
          <a:bodyPr/>
          <a:lstStyle/>
          <a:p>
            <a:fld id="{FAFC7992-1EDD-6A46-B392-41A775C5B5EF}" type="datetimeFigureOut">
              <a:rPr lang="en-GB" smtClean="0"/>
              <a:t>07/07/2022</a:t>
            </a:fld>
            <a:endParaRPr lang="en-GB"/>
          </a:p>
        </p:txBody>
      </p:sp>
      <p:sp>
        <p:nvSpPr>
          <p:cNvPr id="8" name="Footer Placeholder 7">
            <a:extLst>
              <a:ext uri="{FF2B5EF4-FFF2-40B4-BE49-F238E27FC236}">
                <a16:creationId xmlns:a16="http://schemas.microsoft.com/office/drawing/2014/main" id="{3764497D-CB18-444A-BFAE-C7388647C742}"/>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1CA4F85D-E182-5A48-8A15-C84D10674488}"/>
              </a:ext>
            </a:extLst>
          </p:cNvPr>
          <p:cNvSpPr>
            <a:spLocks noGrp="1"/>
          </p:cNvSpPr>
          <p:nvPr>
            <p:ph type="sldNum" sz="quarter" idx="12"/>
          </p:nvPr>
        </p:nvSpPr>
        <p:spPr/>
        <p:txBody>
          <a:bodyPr/>
          <a:lstStyle/>
          <a:p>
            <a:fld id="{1BB40D46-2550-7840-A9AF-1881FF470EA2}" type="slidenum">
              <a:rPr lang="en-GB" smtClean="0"/>
              <a:t>‹#›</a:t>
            </a:fld>
            <a:endParaRPr lang="en-GB"/>
          </a:p>
        </p:txBody>
      </p:sp>
    </p:spTree>
    <p:extLst>
      <p:ext uri="{BB962C8B-B14F-4D97-AF65-F5344CB8AC3E}">
        <p14:creationId xmlns:p14="http://schemas.microsoft.com/office/powerpoint/2010/main" val="11539928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D6832-20C8-1C46-98AF-83B14069E63E}"/>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057E3859-63BB-C54D-8C9D-4F9C7E15853D}"/>
              </a:ext>
            </a:extLst>
          </p:cNvPr>
          <p:cNvSpPr>
            <a:spLocks noGrp="1"/>
          </p:cNvSpPr>
          <p:nvPr>
            <p:ph type="dt" sz="half" idx="10"/>
          </p:nvPr>
        </p:nvSpPr>
        <p:spPr/>
        <p:txBody>
          <a:bodyPr/>
          <a:lstStyle/>
          <a:p>
            <a:fld id="{FAFC7992-1EDD-6A46-B392-41A775C5B5EF}" type="datetimeFigureOut">
              <a:rPr lang="en-GB" smtClean="0"/>
              <a:t>07/07/2022</a:t>
            </a:fld>
            <a:endParaRPr lang="en-GB"/>
          </a:p>
        </p:txBody>
      </p:sp>
      <p:sp>
        <p:nvSpPr>
          <p:cNvPr id="4" name="Footer Placeholder 3">
            <a:extLst>
              <a:ext uri="{FF2B5EF4-FFF2-40B4-BE49-F238E27FC236}">
                <a16:creationId xmlns:a16="http://schemas.microsoft.com/office/drawing/2014/main" id="{F3684E0A-B002-B547-8A42-90E081BC0B1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F801A67-4124-1444-AB1E-D0B1AB6AA172}"/>
              </a:ext>
            </a:extLst>
          </p:cNvPr>
          <p:cNvSpPr>
            <a:spLocks noGrp="1"/>
          </p:cNvSpPr>
          <p:nvPr>
            <p:ph type="sldNum" sz="quarter" idx="12"/>
          </p:nvPr>
        </p:nvSpPr>
        <p:spPr/>
        <p:txBody>
          <a:bodyPr/>
          <a:lstStyle/>
          <a:p>
            <a:fld id="{1BB40D46-2550-7840-A9AF-1881FF470EA2}" type="slidenum">
              <a:rPr lang="en-GB" smtClean="0"/>
              <a:t>‹#›</a:t>
            </a:fld>
            <a:endParaRPr lang="en-GB"/>
          </a:p>
        </p:txBody>
      </p:sp>
    </p:spTree>
    <p:extLst>
      <p:ext uri="{BB962C8B-B14F-4D97-AF65-F5344CB8AC3E}">
        <p14:creationId xmlns:p14="http://schemas.microsoft.com/office/powerpoint/2010/main" val="33915165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991C7B8-20A1-6D4C-B566-F523310C4B3E}"/>
              </a:ext>
            </a:extLst>
          </p:cNvPr>
          <p:cNvSpPr>
            <a:spLocks noGrp="1"/>
          </p:cNvSpPr>
          <p:nvPr>
            <p:ph type="dt" sz="half" idx="10"/>
          </p:nvPr>
        </p:nvSpPr>
        <p:spPr/>
        <p:txBody>
          <a:bodyPr/>
          <a:lstStyle/>
          <a:p>
            <a:fld id="{FAFC7992-1EDD-6A46-B392-41A775C5B5EF}" type="datetimeFigureOut">
              <a:rPr lang="en-GB" smtClean="0"/>
              <a:t>07/07/2022</a:t>
            </a:fld>
            <a:endParaRPr lang="en-GB"/>
          </a:p>
        </p:txBody>
      </p:sp>
      <p:sp>
        <p:nvSpPr>
          <p:cNvPr id="3" name="Footer Placeholder 2">
            <a:extLst>
              <a:ext uri="{FF2B5EF4-FFF2-40B4-BE49-F238E27FC236}">
                <a16:creationId xmlns:a16="http://schemas.microsoft.com/office/drawing/2014/main" id="{DC02BF93-A950-C341-8530-27AE70D0EE8A}"/>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3A44FD20-AAE8-6147-B0BD-8D8F27F876F7}"/>
              </a:ext>
            </a:extLst>
          </p:cNvPr>
          <p:cNvSpPr>
            <a:spLocks noGrp="1"/>
          </p:cNvSpPr>
          <p:nvPr>
            <p:ph type="sldNum" sz="quarter" idx="12"/>
          </p:nvPr>
        </p:nvSpPr>
        <p:spPr/>
        <p:txBody>
          <a:bodyPr/>
          <a:lstStyle/>
          <a:p>
            <a:fld id="{1BB40D46-2550-7840-A9AF-1881FF470EA2}" type="slidenum">
              <a:rPr lang="en-GB" smtClean="0"/>
              <a:t>‹#›</a:t>
            </a:fld>
            <a:endParaRPr lang="en-GB"/>
          </a:p>
        </p:txBody>
      </p:sp>
    </p:spTree>
    <p:extLst>
      <p:ext uri="{BB962C8B-B14F-4D97-AF65-F5344CB8AC3E}">
        <p14:creationId xmlns:p14="http://schemas.microsoft.com/office/powerpoint/2010/main" val="73351962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2490E-C059-714A-8BC3-3EBFEE00F3B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8C0AB59B-6642-514D-BB84-C55F732E0C4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02930753-1E26-8C46-BB7F-57D2F21C57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E0D08F1-B5FA-554B-BFF3-A04070BB3578}"/>
              </a:ext>
            </a:extLst>
          </p:cNvPr>
          <p:cNvSpPr>
            <a:spLocks noGrp="1"/>
          </p:cNvSpPr>
          <p:nvPr>
            <p:ph type="dt" sz="half" idx="10"/>
          </p:nvPr>
        </p:nvSpPr>
        <p:spPr/>
        <p:txBody>
          <a:bodyPr/>
          <a:lstStyle/>
          <a:p>
            <a:fld id="{FAFC7992-1EDD-6A46-B392-41A775C5B5EF}" type="datetimeFigureOut">
              <a:rPr lang="en-GB" smtClean="0"/>
              <a:t>07/07/2022</a:t>
            </a:fld>
            <a:endParaRPr lang="en-GB"/>
          </a:p>
        </p:txBody>
      </p:sp>
      <p:sp>
        <p:nvSpPr>
          <p:cNvPr id="6" name="Footer Placeholder 5">
            <a:extLst>
              <a:ext uri="{FF2B5EF4-FFF2-40B4-BE49-F238E27FC236}">
                <a16:creationId xmlns:a16="http://schemas.microsoft.com/office/drawing/2014/main" id="{5008F6E6-9FDD-1A4A-8D9E-213C6205420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9329727-5DAA-7749-BB6F-C48F6E551C61}"/>
              </a:ext>
            </a:extLst>
          </p:cNvPr>
          <p:cNvSpPr>
            <a:spLocks noGrp="1"/>
          </p:cNvSpPr>
          <p:nvPr>
            <p:ph type="sldNum" sz="quarter" idx="12"/>
          </p:nvPr>
        </p:nvSpPr>
        <p:spPr/>
        <p:txBody>
          <a:bodyPr/>
          <a:lstStyle/>
          <a:p>
            <a:fld id="{1BB40D46-2550-7840-A9AF-1881FF470EA2}" type="slidenum">
              <a:rPr lang="en-GB" smtClean="0"/>
              <a:t>‹#›</a:t>
            </a:fld>
            <a:endParaRPr lang="en-GB"/>
          </a:p>
        </p:txBody>
      </p:sp>
    </p:spTree>
    <p:extLst>
      <p:ext uri="{BB962C8B-B14F-4D97-AF65-F5344CB8AC3E}">
        <p14:creationId xmlns:p14="http://schemas.microsoft.com/office/powerpoint/2010/main" val="260334507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4117F-D63E-9942-BE60-3C439C31DE40}"/>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9011301B-7658-1A48-89CD-CDF8841F095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66DE9350-6E28-CF43-B684-DD332C36F1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F3B67B6-A37F-FD49-A19D-063B61E1B0C7}"/>
              </a:ext>
            </a:extLst>
          </p:cNvPr>
          <p:cNvSpPr>
            <a:spLocks noGrp="1"/>
          </p:cNvSpPr>
          <p:nvPr>
            <p:ph type="dt" sz="half" idx="10"/>
          </p:nvPr>
        </p:nvSpPr>
        <p:spPr/>
        <p:txBody>
          <a:bodyPr/>
          <a:lstStyle/>
          <a:p>
            <a:fld id="{FAFC7992-1EDD-6A46-B392-41A775C5B5EF}" type="datetimeFigureOut">
              <a:rPr lang="en-GB" smtClean="0"/>
              <a:t>07/07/2022</a:t>
            </a:fld>
            <a:endParaRPr lang="en-GB"/>
          </a:p>
        </p:txBody>
      </p:sp>
      <p:sp>
        <p:nvSpPr>
          <p:cNvPr id="6" name="Footer Placeholder 5">
            <a:extLst>
              <a:ext uri="{FF2B5EF4-FFF2-40B4-BE49-F238E27FC236}">
                <a16:creationId xmlns:a16="http://schemas.microsoft.com/office/drawing/2014/main" id="{F3A1ABB7-1746-4347-AAE1-985538D3E01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30C5F3D-84BB-EB4B-B5DF-B3F18057CF91}"/>
              </a:ext>
            </a:extLst>
          </p:cNvPr>
          <p:cNvSpPr>
            <a:spLocks noGrp="1"/>
          </p:cNvSpPr>
          <p:nvPr>
            <p:ph type="sldNum" sz="quarter" idx="12"/>
          </p:nvPr>
        </p:nvSpPr>
        <p:spPr/>
        <p:txBody>
          <a:bodyPr/>
          <a:lstStyle/>
          <a:p>
            <a:fld id="{1BB40D46-2550-7840-A9AF-1881FF470EA2}" type="slidenum">
              <a:rPr lang="en-GB" smtClean="0"/>
              <a:t>‹#›</a:t>
            </a:fld>
            <a:endParaRPr lang="en-GB"/>
          </a:p>
        </p:txBody>
      </p:sp>
    </p:spTree>
    <p:extLst>
      <p:ext uri="{BB962C8B-B14F-4D97-AF65-F5344CB8AC3E}">
        <p14:creationId xmlns:p14="http://schemas.microsoft.com/office/powerpoint/2010/main" val="15502484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E87361-6CDD-8C43-9D15-DC850FBA5258}"/>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7885DCBD-F3BC-284B-812A-B2E8F66EE88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A958AD4-C790-1A40-93ED-F99752DEB706}"/>
              </a:ext>
            </a:extLst>
          </p:cNvPr>
          <p:cNvSpPr>
            <a:spLocks noGrp="1"/>
          </p:cNvSpPr>
          <p:nvPr>
            <p:ph type="dt" sz="half" idx="10"/>
          </p:nvPr>
        </p:nvSpPr>
        <p:spPr/>
        <p:txBody>
          <a:bodyPr/>
          <a:lstStyle/>
          <a:p>
            <a:fld id="{FAFC7992-1EDD-6A46-B392-41A775C5B5EF}" type="datetimeFigureOut">
              <a:rPr lang="en-GB" smtClean="0"/>
              <a:t>07/07/2022</a:t>
            </a:fld>
            <a:endParaRPr lang="en-GB"/>
          </a:p>
        </p:txBody>
      </p:sp>
      <p:sp>
        <p:nvSpPr>
          <p:cNvPr id="5" name="Footer Placeholder 4">
            <a:extLst>
              <a:ext uri="{FF2B5EF4-FFF2-40B4-BE49-F238E27FC236}">
                <a16:creationId xmlns:a16="http://schemas.microsoft.com/office/drawing/2014/main" id="{F028E050-A516-994D-A9FA-668AA6A4189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4F8E868-48D2-FB48-B37C-E8C2778426FD}"/>
              </a:ext>
            </a:extLst>
          </p:cNvPr>
          <p:cNvSpPr>
            <a:spLocks noGrp="1"/>
          </p:cNvSpPr>
          <p:nvPr>
            <p:ph type="sldNum" sz="quarter" idx="12"/>
          </p:nvPr>
        </p:nvSpPr>
        <p:spPr/>
        <p:txBody>
          <a:bodyPr/>
          <a:lstStyle/>
          <a:p>
            <a:fld id="{1BB40D46-2550-7840-A9AF-1881FF470EA2}" type="slidenum">
              <a:rPr lang="en-GB" smtClean="0"/>
              <a:t>‹#›</a:t>
            </a:fld>
            <a:endParaRPr lang="en-GB"/>
          </a:p>
        </p:txBody>
      </p:sp>
    </p:spTree>
    <p:extLst>
      <p:ext uri="{BB962C8B-B14F-4D97-AF65-F5344CB8AC3E}">
        <p14:creationId xmlns:p14="http://schemas.microsoft.com/office/powerpoint/2010/main" val="16996277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AE0AE13-929D-CA45-A3EC-919140DDEA4C}"/>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FF951964-71F6-1348-B318-FE6B989FAA7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D9EA988B-4AD6-624C-B688-755B062333C0}"/>
              </a:ext>
            </a:extLst>
          </p:cNvPr>
          <p:cNvSpPr>
            <a:spLocks noGrp="1"/>
          </p:cNvSpPr>
          <p:nvPr>
            <p:ph type="dt" sz="half" idx="10"/>
          </p:nvPr>
        </p:nvSpPr>
        <p:spPr/>
        <p:txBody>
          <a:bodyPr/>
          <a:lstStyle/>
          <a:p>
            <a:fld id="{FAFC7992-1EDD-6A46-B392-41A775C5B5EF}" type="datetimeFigureOut">
              <a:rPr lang="en-GB" smtClean="0"/>
              <a:t>07/07/2022</a:t>
            </a:fld>
            <a:endParaRPr lang="en-GB"/>
          </a:p>
        </p:txBody>
      </p:sp>
      <p:sp>
        <p:nvSpPr>
          <p:cNvPr id="5" name="Footer Placeholder 4">
            <a:extLst>
              <a:ext uri="{FF2B5EF4-FFF2-40B4-BE49-F238E27FC236}">
                <a16:creationId xmlns:a16="http://schemas.microsoft.com/office/drawing/2014/main" id="{4192A21C-4E39-8848-A489-272FFC0BE8D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FF33A43-8A4E-404A-A3A8-111A28EBF656}"/>
              </a:ext>
            </a:extLst>
          </p:cNvPr>
          <p:cNvSpPr>
            <a:spLocks noGrp="1"/>
          </p:cNvSpPr>
          <p:nvPr>
            <p:ph type="sldNum" sz="quarter" idx="12"/>
          </p:nvPr>
        </p:nvSpPr>
        <p:spPr/>
        <p:txBody>
          <a:bodyPr/>
          <a:lstStyle/>
          <a:p>
            <a:fld id="{1BB40D46-2550-7840-A9AF-1881FF470EA2}" type="slidenum">
              <a:rPr lang="en-GB" smtClean="0"/>
              <a:t>‹#›</a:t>
            </a:fld>
            <a:endParaRPr lang="en-GB"/>
          </a:p>
        </p:txBody>
      </p:sp>
    </p:spTree>
    <p:extLst>
      <p:ext uri="{BB962C8B-B14F-4D97-AF65-F5344CB8AC3E}">
        <p14:creationId xmlns:p14="http://schemas.microsoft.com/office/powerpoint/2010/main" val="1658261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bg>
      <p:bgPr>
        <a:solidFill>
          <a:srgbClr val="000034"/>
        </a:solidFill>
        <a:effectLst/>
      </p:bgPr>
    </p:bg>
    <p:spTree>
      <p:nvGrpSpPr>
        <p:cNvPr id="1" name=""/>
        <p:cNvGrpSpPr/>
        <p:nvPr/>
      </p:nvGrpSpPr>
      <p:grpSpPr>
        <a:xfrm>
          <a:off x="0" y="0"/>
          <a:ext cx="0" cy="0"/>
          <a:chOff x="0" y="0"/>
          <a:chExt cx="0" cy="0"/>
        </a:xfrm>
      </p:grpSpPr>
      <p:sp>
        <p:nvSpPr>
          <p:cNvPr id="10" name="bg object 17">
            <a:extLst>
              <a:ext uri="{FF2B5EF4-FFF2-40B4-BE49-F238E27FC236}">
                <a16:creationId xmlns:a16="http://schemas.microsoft.com/office/drawing/2014/main" id="{58E0291A-EEAE-F54C-BB22-AF816A50C538}"/>
              </a:ext>
            </a:extLst>
          </p:cNvPr>
          <p:cNvSpPr/>
          <p:nvPr userDrawn="1"/>
        </p:nvSpPr>
        <p:spPr>
          <a:xfrm>
            <a:off x="978596" y="2031365"/>
            <a:ext cx="114300" cy="1714500"/>
          </a:xfrm>
          <a:custGeom>
            <a:avLst/>
            <a:gdLst/>
            <a:ahLst/>
            <a:cxnLst/>
            <a:rect l="l" t="t" r="r" b="b"/>
            <a:pathLst>
              <a:path w="114300" h="1714500">
                <a:moveTo>
                  <a:pt x="114299" y="1714499"/>
                </a:moveTo>
                <a:lnTo>
                  <a:pt x="0" y="1714499"/>
                </a:lnTo>
                <a:lnTo>
                  <a:pt x="0" y="0"/>
                </a:lnTo>
                <a:lnTo>
                  <a:pt x="114299" y="0"/>
                </a:lnTo>
                <a:lnTo>
                  <a:pt x="114299" y="1714499"/>
                </a:lnTo>
                <a:close/>
              </a:path>
            </a:pathLst>
          </a:custGeom>
          <a:solidFill>
            <a:srgbClr val="D20218"/>
          </a:solidFill>
          <a:ln>
            <a:solidFill>
              <a:srgbClr val="D20218"/>
            </a:solidFill>
          </a:ln>
        </p:spPr>
        <p:txBody>
          <a:bodyPr wrap="square" lIns="0" tIns="0" rIns="0" bIns="0" rtlCol="0"/>
          <a:lstStyle/>
          <a:p>
            <a:endParaRPr/>
          </a:p>
        </p:txBody>
      </p:sp>
      <p:sp>
        <p:nvSpPr>
          <p:cNvPr id="11" name="bg object 18">
            <a:extLst>
              <a:ext uri="{FF2B5EF4-FFF2-40B4-BE49-F238E27FC236}">
                <a16:creationId xmlns:a16="http://schemas.microsoft.com/office/drawing/2014/main" id="{25F66C85-BE47-A84F-8083-E35C34FE620B}"/>
              </a:ext>
            </a:extLst>
          </p:cNvPr>
          <p:cNvSpPr/>
          <p:nvPr userDrawn="1"/>
        </p:nvSpPr>
        <p:spPr>
          <a:xfrm>
            <a:off x="1023782" y="2031365"/>
            <a:ext cx="19050" cy="4826635"/>
          </a:xfrm>
          <a:custGeom>
            <a:avLst/>
            <a:gdLst/>
            <a:ahLst/>
            <a:cxnLst/>
            <a:rect l="l" t="t" r="r" b="b"/>
            <a:pathLst>
              <a:path w="19050" h="4826634">
                <a:moveTo>
                  <a:pt x="0" y="0"/>
                </a:moveTo>
                <a:lnTo>
                  <a:pt x="19049" y="0"/>
                </a:lnTo>
                <a:lnTo>
                  <a:pt x="19049" y="4826131"/>
                </a:lnTo>
                <a:lnTo>
                  <a:pt x="0" y="4826131"/>
                </a:lnTo>
                <a:lnTo>
                  <a:pt x="0" y="0"/>
                </a:lnTo>
                <a:close/>
              </a:path>
            </a:pathLst>
          </a:custGeom>
          <a:solidFill>
            <a:srgbClr val="FFFFFF"/>
          </a:solidFill>
        </p:spPr>
        <p:txBody>
          <a:bodyPr wrap="square" lIns="0" tIns="0" rIns="0" bIns="0" rtlCol="0"/>
          <a:lstStyle/>
          <a:p>
            <a:endParaRPr/>
          </a:p>
        </p:txBody>
      </p:sp>
      <p:sp>
        <p:nvSpPr>
          <p:cNvPr id="14" name="Holder 4">
            <a:extLst>
              <a:ext uri="{FF2B5EF4-FFF2-40B4-BE49-F238E27FC236}">
                <a16:creationId xmlns:a16="http://schemas.microsoft.com/office/drawing/2014/main" id="{AD9E23D0-2243-E345-BF60-237C67FAD115}"/>
              </a:ext>
            </a:extLst>
          </p:cNvPr>
          <p:cNvSpPr>
            <a:spLocks noGrp="1"/>
          </p:cNvSpPr>
          <p:nvPr>
            <p:ph type="sldNum" sz="quarter" idx="7"/>
          </p:nvPr>
        </p:nvSpPr>
        <p:spPr>
          <a:xfrm>
            <a:off x="13117257" y="6137407"/>
            <a:ext cx="4206240" cy="514350"/>
          </a:xfrm>
        </p:spPr>
        <p:txBody>
          <a:bodyPr lIns="0" tIns="0" rIns="0" bIns="0"/>
          <a:lstStyle>
            <a:lvl1pPr algn="r">
              <a:defRPr>
                <a:solidFill>
                  <a:schemeClr val="tx1">
                    <a:tint val="75000"/>
                  </a:schemeClr>
                </a:solidFill>
              </a:defRPr>
            </a:lvl1pPr>
          </a:lstStyle>
          <a:p>
            <a:fld id="{B6F15528-21DE-4FAA-801E-634DDDAF4B2B}" type="slidenum">
              <a:t>‹#›</a:t>
            </a:fld>
            <a:endParaRPr/>
          </a:p>
        </p:txBody>
      </p:sp>
      <p:pic>
        <p:nvPicPr>
          <p:cNvPr id="16" name="Picture 15" descr="Icon&#10;&#10;Description automatically generated">
            <a:extLst>
              <a:ext uri="{FF2B5EF4-FFF2-40B4-BE49-F238E27FC236}">
                <a16:creationId xmlns:a16="http://schemas.microsoft.com/office/drawing/2014/main" id="{8AD3BA67-5ED0-8040-981C-AE912ECA6B9F}"/>
              </a:ext>
            </a:extLst>
          </p:cNvPr>
          <p:cNvPicPr>
            <a:picLocks noChangeAspect="1"/>
          </p:cNvPicPr>
          <p:nvPr userDrawn="1"/>
        </p:nvPicPr>
        <p:blipFill>
          <a:blip r:embed="rId2"/>
          <a:stretch>
            <a:fillRect/>
          </a:stretch>
        </p:blipFill>
        <p:spPr>
          <a:xfrm>
            <a:off x="745272" y="1264782"/>
            <a:ext cx="595120" cy="595120"/>
          </a:xfrm>
          <a:prstGeom prst="rect">
            <a:avLst/>
          </a:prstGeom>
        </p:spPr>
      </p:pic>
      <p:sp>
        <p:nvSpPr>
          <p:cNvPr id="17" name="TextBox 16">
            <a:extLst>
              <a:ext uri="{FF2B5EF4-FFF2-40B4-BE49-F238E27FC236}">
                <a16:creationId xmlns:a16="http://schemas.microsoft.com/office/drawing/2014/main" id="{E6740E1B-68D0-9349-8E58-96C1805ABA4E}"/>
              </a:ext>
            </a:extLst>
          </p:cNvPr>
          <p:cNvSpPr txBox="1"/>
          <p:nvPr userDrawn="1"/>
        </p:nvSpPr>
        <p:spPr>
          <a:xfrm>
            <a:off x="1803748" y="2888615"/>
            <a:ext cx="5574082" cy="584775"/>
          </a:xfrm>
          <a:prstGeom prst="rect">
            <a:avLst/>
          </a:prstGeom>
          <a:noFill/>
        </p:spPr>
        <p:txBody>
          <a:bodyPr wrap="square" rtlCol="0">
            <a:spAutoFit/>
          </a:bodyPr>
          <a:lstStyle/>
          <a:p>
            <a:r>
              <a:rPr lang="en-GB" sz="3200" dirty="0">
                <a:solidFill>
                  <a:schemeClr val="bg1"/>
                </a:solidFill>
                <a:latin typeface="Arimo" panose="020B0604020202020204" pitchFamily="34" charset="0"/>
                <a:ea typeface="Arimo" panose="020B0604020202020204" pitchFamily="34" charset="0"/>
                <a:cs typeface="Arimo" panose="020B0604020202020204" pitchFamily="34" charset="0"/>
              </a:rPr>
              <a:t>AGENDA</a:t>
            </a:r>
          </a:p>
        </p:txBody>
      </p:sp>
      <p:pic>
        <p:nvPicPr>
          <p:cNvPr id="19" name="Picture 18" descr="A picture containing text, person, holding, hand&#10;&#10;Description automatically generated">
            <a:extLst>
              <a:ext uri="{FF2B5EF4-FFF2-40B4-BE49-F238E27FC236}">
                <a16:creationId xmlns:a16="http://schemas.microsoft.com/office/drawing/2014/main" id="{1F295EBB-C86C-A346-92FD-2BBA7EA547C1}"/>
              </a:ext>
            </a:extLst>
          </p:cNvPr>
          <p:cNvPicPr>
            <a:picLocks noChangeAspect="1"/>
          </p:cNvPicPr>
          <p:nvPr userDrawn="1"/>
        </p:nvPicPr>
        <p:blipFill rotWithShape="1">
          <a:blip r:embed="rId3"/>
          <a:srcRect b="14400"/>
          <a:stretch/>
        </p:blipFill>
        <p:spPr>
          <a:xfrm>
            <a:off x="1803748" y="3727076"/>
            <a:ext cx="5486400" cy="3130924"/>
          </a:xfrm>
          <a:prstGeom prst="rect">
            <a:avLst/>
          </a:prstGeom>
        </p:spPr>
      </p:pic>
      <p:sp>
        <p:nvSpPr>
          <p:cNvPr id="21" name="Text Placeholder 20">
            <a:extLst>
              <a:ext uri="{FF2B5EF4-FFF2-40B4-BE49-F238E27FC236}">
                <a16:creationId xmlns:a16="http://schemas.microsoft.com/office/drawing/2014/main" id="{4457A31B-A7A1-E54B-991A-0EBC4340656B}"/>
              </a:ext>
            </a:extLst>
          </p:cNvPr>
          <p:cNvSpPr>
            <a:spLocks noGrp="1"/>
          </p:cNvSpPr>
          <p:nvPr>
            <p:ph type="body" sz="quarter" idx="10" hasCustomPrompt="1"/>
          </p:nvPr>
        </p:nvSpPr>
        <p:spPr>
          <a:xfrm>
            <a:off x="7529070" y="1264782"/>
            <a:ext cx="1829017" cy="494652"/>
          </a:xfrm>
        </p:spPr>
        <p:txBody>
          <a:bodyPr/>
          <a:lstStyle>
            <a:lvl1pPr marL="0" indent="0">
              <a:buNone/>
              <a:defRPr>
                <a:solidFill>
                  <a:srgbClr val="D20218"/>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TOPIC 1</a:t>
            </a:r>
          </a:p>
        </p:txBody>
      </p:sp>
      <p:sp>
        <p:nvSpPr>
          <p:cNvPr id="22" name="Text Placeholder 20">
            <a:extLst>
              <a:ext uri="{FF2B5EF4-FFF2-40B4-BE49-F238E27FC236}">
                <a16:creationId xmlns:a16="http://schemas.microsoft.com/office/drawing/2014/main" id="{DA6A4105-82A7-A04E-90CF-03ECB0963B90}"/>
              </a:ext>
            </a:extLst>
          </p:cNvPr>
          <p:cNvSpPr>
            <a:spLocks noGrp="1"/>
          </p:cNvSpPr>
          <p:nvPr>
            <p:ph type="body" sz="quarter" idx="11" hasCustomPrompt="1"/>
          </p:nvPr>
        </p:nvSpPr>
        <p:spPr>
          <a:xfrm>
            <a:off x="7529070" y="3181674"/>
            <a:ext cx="1829017" cy="494652"/>
          </a:xfrm>
        </p:spPr>
        <p:txBody>
          <a:bodyPr/>
          <a:lstStyle>
            <a:lvl1pPr marL="0" indent="0">
              <a:buNone/>
              <a:defRPr>
                <a:solidFill>
                  <a:srgbClr val="D20218"/>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TOPIC 2</a:t>
            </a:r>
          </a:p>
        </p:txBody>
      </p:sp>
      <p:sp>
        <p:nvSpPr>
          <p:cNvPr id="24" name="Text Placeholder 20">
            <a:extLst>
              <a:ext uri="{FF2B5EF4-FFF2-40B4-BE49-F238E27FC236}">
                <a16:creationId xmlns:a16="http://schemas.microsoft.com/office/drawing/2014/main" id="{FBC75396-623C-A442-9E85-FAF1E6E0ED2D}"/>
              </a:ext>
            </a:extLst>
          </p:cNvPr>
          <p:cNvSpPr>
            <a:spLocks noGrp="1"/>
          </p:cNvSpPr>
          <p:nvPr>
            <p:ph type="body" sz="quarter" idx="12" hasCustomPrompt="1"/>
          </p:nvPr>
        </p:nvSpPr>
        <p:spPr>
          <a:xfrm>
            <a:off x="7529069" y="5098566"/>
            <a:ext cx="1829017" cy="494652"/>
          </a:xfrm>
        </p:spPr>
        <p:txBody>
          <a:bodyPr/>
          <a:lstStyle>
            <a:lvl1pPr marL="0" indent="0">
              <a:buNone/>
              <a:defRPr>
                <a:solidFill>
                  <a:srgbClr val="D20218"/>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TOPIC 3</a:t>
            </a:r>
          </a:p>
        </p:txBody>
      </p:sp>
      <p:sp>
        <p:nvSpPr>
          <p:cNvPr id="27" name="Text Placeholder 26">
            <a:extLst>
              <a:ext uri="{FF2B5EF4-FFF2-40B4-BE49-F238E27FC236}">
                <a16:creationId xmlns:a16="http://schemas.microsoft.com/office/drawing/2014/main" id="{E241BF77-F0FE-6D46-A24F-F3A6AB8D0EE4}"/>
              </a:ext>
            </a:extLst>
          </p:cNvPr>
          <p:cNvSpPr>
            <a:spLocks noGrp="1"/>
          </p:cNvSpPr>
          <p:nvPr>
            <p:ph type="body" sz="quarter" idx="13" hasCustomPrompt="1"/>
          </p:nvPr>
        </p:nvSpPr>
        <p:spPr>
          <a:xfrm>
            <a:off x="7529069" y="3757978"/>
            <a:ext cx="4244975" cy="1028700"/>
          </a:xfrm>
        </p:spPr>
        <p:txBody>
          <a:bodyPr>
            <a:normAutofit/>
          </a:bodyPr>
          <a:lstStyle>
            <a:lvl1pPr marL="0" indent="0">
              <a:buNone/>
              <a:defRPr sz="20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Some basic information on the topic of discussion can go here.</a:t>
            </a:r>
          </a:p>
        </p:txBody>
      </p:sp>
      <p:sp>
        <p:nvSpPr>
          <p:cNvPr id="28" name="Text Placeholder 26">
            <a:extLst>
              <a:ext uri="{FF2B5EF4-FFF2-40B4-BE49-F238E27FC236}">
                <a16:creationId xmlns:a16="http://schemas.microsoft.com/office/drawing/2014/main" id="{6FFDB1E6-A68C-1E45-96C0-0EB92E90EDEE}"/>
              </a:ext>
            </a:extLst>
          </p:cNvPr>
          <p:cNvSpPr>
            <a:spLocks noGrp="1"/>
          </p:cNvSpPr>
          <p:nvPr>
            <p:ph type="body" sz="quarter" idx="14" hasCustomPrompt="1"/>
          </p:nvPr>
        </p:nvSpPr>
        <p:spPr>
          <a:xfrm>
            <a:off x="7529069" y="1836994"/>
            <a:ext cx="4244975" cy="1028700"/>
          </a:xfrm>
        </p:spPr>
        <p:txBody>
          <a:bodyPr>
            <a:normAutofit/>
          </a:bodyPr>
          <a:lstStyle>
            <a:lvl1pPr marL="0" indent="0">
              <a:buNone/>
              <a:defRPr sz="20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Some basic information on the topic of discussion can go here.</a:t>
            </a:r>
          </a:p>
        </p:txBody>
      </p:sp>
      <p:sp>
        <p:nvSpPr>
          <p:cNvPr id="29" name="Text Placeholder 26">
            <a:extLst>
              <a:ext uri="{FF2B5EF4-FFF2-40B4-BE49-F238E27FC236}">
                <a16:creationId xmlns:a16="http://schemas.microsoft.com/office/drawing/2014/main" id="{29D485EF-56F1-2548-9A73-A9D744611510}"/>
              </a:ext>
            </a:extLst>
          </p:cNvPr>
          <p:cNvSpPr>
            <a:spLocks noGrp="1"/>
          </p:cNvSpPr>
          <p:nvPr>
            <p:ph type="body" sz="quarter" idx="15" hasCustomPrompt="1"/>
          </p:nvPr>
        </p:nvSpPr>
        <p:spPr>
          <a:xfrm>
            <a:off x="7529069" y="5687156"/>
            <a:ext cx="4244975" cy="1028700"/>
          </a:xfrm>
        </p:spPr>
        <p:txBody>
          <a:bodyPr>
            <a:normAutofit/>
          </a:bodyPr>
          <a:lstStyle>
            <a:lvl1pPr marL="0" indent="0">
              <a:buNone/>
              <a:defRPr sz="20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Some basic information on the topic of discussion can go here.</a:t>
            </a:r>
          </a:p>
        </p:txBody>
      </p:sp>
    </p:spTree>
    <p:extLst>
      <p:ext uri="{BB962C8B-B14F-4D97-AF65-F5344CB8AC3E}">
        <p14:creationId xmlns:p14="http://schemas.microsoft.com/office/powerpoint/2010/main" val="17978298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rgbClr val="000034"/>
        </a:solidFill>
        <a:effectLst/>
      </p:bgPr>
    </p:bg>
    <p:spTree>
      <p:nvGrpSpPr>
        <p:cNvPr id="1" name=""/>
        <p:cNvGrpSpPr/>
        <p:nvPr/>
      </p:nvGrpSpPr>
      <p:grpSpPr>
        <a:xfrm>
          <a:off x="0" y="0"/>
          <a:ext cx="0" cy="0"/>
          <a:chOff x="0" y="0"/>
          <a:chExt cx="0" cy="0"/>
        </a:xfrm>
      </p:grpSpPr>
      <p:sp>
        <p:nvSpPr>
          <p:cNvPr id="19" name="object 4">
            <a:extLst>
              <a:ext uri="{FF2B5EF4-FFF2-40B4-BE49-F238E27FC236}">
                <a16:creationId xmlns:a16="http://schemas.microsoft.com/office/drawing/2014/main" id="{971D28D5-8902-3546-A531-565E73CB4334}"/>
              </a:ext>
            </a:extLst>
          </p:cNvPr>
          <p:cNvSpPr/>
          <p:nvPr userDrawn="1"/>
        </p:nvSpPr>
        <p:spPr>
          <a:xfrm>
            <a:off x="2146971" y="0"/>
            <a:ext cx="10155865" cy="5450660"/>
          </a:xfrm>
          <a:custGeom>
            <a:avLst/>
            <a:gdLst/>
            <a:ahLst/>
            <a:cxnLst/>
            <a:rect l="l" t="t" r="r" b="b"/>
            <a:pathLst>
              <a:path w="16071215" h="7146290">
                <a:moveTo>
                  <a:pt x="15968436" y="7146083"/>
                </a:moveTo>
                <a:lnTo>
                  <a:pt x="316867" y="7146083"/>
                </a:lnTo>
                <a:lnTo>
                  <a:pt x="269908" y="7142661"/>
                </a:lnTo>
                <a:lnTo>
                  <a:pt x="225133" y="7132715"/>
                </a:lnTo>
                <a:lnTo>
                  <a:pt x="183025" y="7116728"/>
                </a:lnTo>
                <a:lnTo>
                  <a:pt x="144066" y="7095181"/>
                </a:lnTo>
                <a:lnTo>
                  <a:pt x="108737" y="7068557"/>
                </a:lnTo>
                <a:lnTo>
                  <a:pt x="77520" y="7037338"/>
                </a:lnTo>
                <a:lnTo>
                  <a:pt x="50898" y="7002006"/>
                </a:lnTo>
                <a:lnTo>
                  <a:pt x="29353" y="6963043"/>
                </a:lnTo>
                <a:lnTo>
                  <a:pt x="13367" y="6920932"/>
                </a:lnTo>
                <a:lnTo>
                  <a:pt x="3422" y="6876154"/>
                </a:lnTo>
                <a:lnTo>
                  <a:pt x="0" y="6829191"/>
                </a:lnTo>
                <a:lnTo>
                  <a:pt x="0" y="20212"/>
                </a:lnTo>
                <a:lnTo>
                  <a:pt x="1472" y="0"/>
                </a:lnTo>
                <a:lnTo>
                  <a:pt x="16070676" y="7128726"/>
                </a:lnTo>
                <a:lnTo>
                  <a:pt x="16060170" y="7132715"/>
                </a:lnTo>
                <a:lnTo>
                  <a:pt x="16015395" y="7142661"/>
                </a:lnTo>
                <a:lnTo>
                  <a:pt x="15968436" y="7146083"/>
                </a:lnTo>
                <a:close/>
              </a:path>
            </a:pathLst>
          </a:custGeom>
          <a:solidFill>
            <a:srgbClr val="D20218"/>
          </a:solidFill>
          <a:ln>
            <a:noFill/>
          </a:ln>
        </p:spPr>
        <p:txBody>
          <a:bodyPr wrap="square" lIns="0" tIns="0" rIns="0" bIns="0" rtlCol="0"/>
          <a:lstStyle/>
          <a:p>
            <a:endParaRPr dirty="0"/>
          </a:p>
        </p:txBody>
      </p:sp>
      <p:pic>
        <p:nvPicPr>
          <p:cNvPr id="21" name="Picture 20" descr="A high angle view of a shopping mall&#10;&#10;Description automatically generated with medium confidence">
            <a:extLst>
              <a:ext uri="{FF2B5EF4-FFF2-40B4-BE49-F238E27FC236}">
                <a16:creationId xmlns:a16="http://schemas.microsoft.com/office/drawing/2014/main" id="{8E52F7E1-57AF-A84D-BD96-016E5BADCD02}"/>
              </a:ext>
            </a:extLst>
          </p:cNvPr>
          <p:cNvPicPr>
            <a:picLocks noChangeAspect="1"/>
          </p:cNvPicPr>
          <p:nvPr userDrawn="1"/>
        </p:nvPicPr>
        <p:blipFill rotWithShape="1">
          <a:blip r:embed="rId2"/>
          <a:srcRect l="21142" t="-535" r="23825" b="535"/>
          <a:stretch/>
        </p:blipFill>
        <p:spPr>
          <a:xfrm>
            <a:off x="7910945" y="1680014"/>
            <a:ext cx="4281055" cy="5177986"/>
          </a:xfrm>
          <a:prstGeom prst="rect">
            <a:avLst/>
          </a:prstGeom>
        </p:spPr>
      </p:pic>
      <p:sp>
        <p:nvSpPr>
          <p:cNvPr id="26" name="Text Placeholder 25">
            <a:extLst>
              <a:ext uri="{FF2B5EF4-FFF2-40B4-BE49-F238E27FC236}">
                <a16:creationId xmlns:a16="http://schemas.microsoft.com/office/drawing/2014/main" id="{BBB4BB4F-415A-864E-AFEC-7A3F37C17446}"/>
              </a:ext>
            </a:extLst>
          </p:cNvPr>
          <p:cNvSpPr>
            <a:spLocks noGrp="1"/>
          </p:cNvSpPr>
          <p:nvPr>
            <p:ph type="body" sz="quarter" idx="10" hasCustomPrompt="1"/>
          </p:nvPr>
        </p:nvSpPr>
        <p:spPr>
          <a:xfrm>
            <a:off x="2417981" y="2031365"/>
            <a:ext cx="2860601" cy="556042"/>
          </a:xfrm>
          <a:ln>
            <a:noFill/>
          </a:ln>
        </p:spPr>
        <p:txBody>
          <a:bodyPr>
            <a:noAutofit/>
          </a:bodyPr>
          <a:lstStyle>
            <a:lvl1pPr marL="0" indent="0">
              <a:buNone/>
              <a:defRPr sz="32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SECTION </a:t>
            </a:r>
          </a:p>
        </p:txBody>
      </p:sp>
      <p:sp>
        <p:nvSpPr>
          <p:cNvPr id="28" name="Text Placeholder 27">
            <a:extLst>
              <a:ext uri="{FF2B5EF4-FFF2-40B4-BE49-F238E27FC236}">
                <a16:creationId xmlns:a16="http://schemas.microsoft.com/office/drawing/2014/main" id="{0FD5B86D-F3AD-524A-A3F1-D0F5AF976B74}"/>
              </a:ext>
            </a:extLst>
          </p:cNvPr>
          <p:cNvSpPr>
            <a:spLocks noGrp="1"/>
          </p:cNvSpPr>
          <p:nvPr>
            <p:ph type="body" sz="quarter" idx="11" hasCustomPrompt="1"/>
          </p:nvPr>
        </p:nvSpPr>
        <p:spPr>
          <a:xfrm>
            <a:off x="2417763" y="2587625"/>
            <a:ext cx="2860675" cy="668338"/>
          </a:xfrm>
        </p:spPr>
        <p:txBody>
          <a:bodyPr>
            <a:normAutofit/>
          </a:bodyPr>
          <a:lstStyle>
            <a:lvl1pPr marL="0" indent="0">
              <a:buNone/>
              <a:defRPr sz="3200">
                <a:solidFill>
                  <a:srgbClr val="000034"/>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TITLE</a:t>
            </a:r>
          </a:p>
        </p:txBody>
      </p:sp>
      <p:sp>
        <p:nvSpPr>
          <p:cNvPr id="32" name="Text Placeholder 31">
            <a:extLst>
              <a:ext uri="{FF2B5EF4-FFF2-40B4-BE49-F238E27FC236}">
                <a16:creationId xmlns:a16="http://schemas.microsoft.com/office/drawing/2014/main" id="{4A2FA83C-92BC-D946-A21F-ECBB8F16ED3F}"/>
              </a:ext>
            </a:extLst>
          </p:cNvPr>
          <p:cNvSpPr>
            <a:spLocks noGrp="1"/>
          </p:cNvSpPr>
          <p:nvPr>
            <p:ph type="body" sz="quarter" idx="12" hasCustomPrompt="1"/>
          </p:nvPr>
        </p:nvSpPr>
        <p:spPr>
          <a:xfrm>
            <a:off x="2417545" y="3745865"/>
            <a:ext cx="5216525" cy="1362809"/>
          </a:xfrm>
        </p:spPr>
        <p:txBody>
          <a:bodyPr>
            <a:normAutofit/>
          </a:bodyPr>
          <a:lstStyle>
            <a:lvl1pPr marL="0" indent="0">
              <a:buNone/>
              <a:defRPr sz="20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Lorem ipsum </a:t>
            </a:r>
            <a:r>
              <a:rPr lang="en-GB" dirty="0" err="1"/>
              <a:t>dolor</a:t>
            </a:r>
            <a:r>
              <a:rPr lang="en-GB" dirty="0"/>
              <a:t> sit </a:t>
            </a:r>
            <a:r>
              <a:rPr lang="en-GB" dirty="0" err="1"/>
              <a:t>amet</a:t>
            </a:r>
            <a:r>
              <a:rPr lang="en-GB" dirty="0"/>
              <a:t>, </a:t>
            </a:r>
            <a:r>
              <a:rPr lang="en-GB" dirty="0" err="1"/>
              <a:t>consectetur</a:t>
            </a:r>
            <a:r>
              <a:rPr lang="en-GB" dirty="0"/>
              <a:t> </a:t>
            </a:r>
            <a:r>
              <a:rPr lang="en-GB" dirty="0" err="1"/>
              <a:t>adipiscing</a:t>
            </a:r>
            <a:r>
              <a:rPr lang="en-GB" dirty="0"/>
              <a:t> </a:t>
            </a:r>
            <a:r>
              <a:rPr lang="en-GB" dirty="0" err="1"/>
              <a:t>elit</a:t>
            </a:r>
            <a:r>
              <a:rPr lang="en-GB" dirty="0"/>
              <a:t>, </a:t>
            </a:r>
            <a:r>
              <a:rPr lang="en-GB" dirty="0" err="1"/>
              <a:t>sed</a:t>
            </a:r>
            <a:r>
              <a:rPr lang="en-GB" dirty="0"/>
              <a:t> do </a:t>
            </a:r>
            <a:r>
              <a:rPr lang="en-GB" dirty="0" err="1"/>
              <a:t>eiusmod</a:t>
            </a:r>
            <a:r>
              <a:rPr lang="en-GB" dirty="0"/>
              <a:t> </a:t>
            </a:r>
            <a:r>
              <a:rPr lang="en-GB" dirty="0" err="1"/>
              <a:t>tempor</a:t>
            </a:r>
            <a:r>
              <a:rPr lang="en-GB" dirty="0"/>
              <a:t> </a:t>
            </a:r>
            <a:r>
              <a:rPr lang="en-GB" dirty="0" err="1"/>
              <a:t>incididunt</a:t>
            </a:r>
            <a:r>
              <a:rPr lang="en-GB" dirty="0"/>
              <a:t> </a:t>
            </a:r>
            <a:r>
              <a:rPr lang="en-GB" dirty="0" err="1"/>
              <a:t>ut</a:t>
            </a:r>
            <a:r>
              <a:rPr lang="en-GB" dirty="0"/>
              <a:t> </a:t>
            </a:r>
            <a:r>
              <a:rPr lang="en-GB" dirty="0" err="1"/>
              <a:t>labore</a:t>
            </a:r>
            <a:r>
              <a:rPr lang="en-GB" dirty="0"/>
              <a:t> et dolore magna </a:t>
            </a:r>
            <a:r>
              <a:rPr lang="en-GB" dirty="0" err="1"/>
              <a:t>aliqua</a:t>
            </a:r>
            <a:r>
              <a:rPr lang="en-GB" dirty="0"/>
              <a:t>. Ut </a:t>
            </a:r>
            <a:r>
              <a:rPr lang="en-GB" dirty="0" err="1"/>
              <a:t>enim</a:t>
            </a:r>
            <a:r>
              <a:rPr lang="en-GB" dirty="0"/>
              <a:t> ad minim </a:t>
            </a:r>
            <a:r>
              <a:rPr lang="en-GB" dirty="0" err="1"/>
              <a:t>veniam</a:t>
            </a:r>
            <a:r>
              <a:rPr lang="en-GB" dirty="0"/>
              <a:t>, </a:t>
            </a:r>
            <a:r>
              <a:rPr lang="en-GB" dirty="0" err="1"/>
              <a:t>quis</a:t>
            </a:r>
            <a:r>
              <a:rPr lang="en-GB" dirty="0"/>
              <a:t> </a:t>
            </a:r>
            <a:r>
              <a:rPr lang="en-GB" dirty="0" err="1"/>
              <a:t>nostrud</a:t>
            </a:r>
            <a:r>
              <a:rPr lang="en-GB" dirty="0"/>
              <a:t>.</a:t>
            </a:r>
          </a:p>
        </p:txBody>
      </p:sp>
      <p:sp>
        <p:nvSpPr>
          <p:cNvPr id="22" name="bg object 17">
            <a:extLst>
              <a:ext uri="{FF2B5EF4-FFF2-40B4-BE49-F238E27FC236}">
                <a16:creationId xmlns:a16="http://schemas.microsoft.com/office/drawing/2014/main" id="{EE56694A-2A1B-B340-9EB7-C93053648C10}"/>
              </a:ext>
            </a:extLst>
          </p:cNvPr>
          <p:cNvSpPr/>
          <p:nvPr userDrawn="1"/>
        </p:nvSpPr>
        <p:spPr>
          <a:xfrm>
            <a:off x="978596" y="2031365"/>
            <a:ext cx="114300" cy="1714500"/>
          </a:xfrm>
          <a:custGeom>
            <a:avLst/>
            <a:gdLst/>
            <a:ahLst/>
            <a:cxnLst/>
            <a:rect l="l" t="t" r="r" b="b"/>
            <a:pathLst>
              <a:path w="114300" h="1714500">
                <a:moveTo>
                  <a:pt x="114299" y="1714499"/>
                </a:moveTo>
                <a:lnTo>
                  <a:pt x="0" y="1714499"/>
                </a:lnTo>
                <a:lnTo>
                  <a:pt x="0" y="0"/>
                </a:lnTo>
                <a:lnTo>
                  <a:pt x="114299" y="0"/>
                </a:lnTo>
                <a:lnTo>
                  <a:pt x="114299" y="1714499"/>
                </a:lnTo>
                <a:close/>
              </a:path>
            </a:pathLst>
          </a:custGeom>
          <a:solidFill>
            <a:srgbClr val="D20218"/>
          </a:solidFill>
          <a:ln>
            <a:solidFill>
              <a:srgbClr val="D20218"/>
            </a:solidFill>
          </a:ln>
        </p:spPr>
        <p:txBody>
          <a:bodyPr wrap="square" lIns="0" tIns="0" rIns="0" bIns="0" rtlCol="0"/>
          <a:lstStyle/>
          <a:p>
            <a:endParaRPr/>
          </a:p>
        </p:txBody>
      </p:sp>
      <p:sp>
        <p:nvSpPr>
          <p:cNvPr id="23" name="bg object 18">
            <a:extLst>
              <a:ext uri="{FF2B5EF4-FFF2-40B4-BE49-F238E27FC236}">
                <a16:creationId xmlns:a16="http://schemas.microsoft.com/office/drawing/2014/main" id="{515E7551-5C5A-4F48-88A8-19DD9E3026CB}"/>
              </a:ext>
            </a:extLst>
          </p:cNvPr>
          <p:cNvSpPr/>
          <p:nvPr userDrawn="1"/>
        </p:nvSpPr>
        <p:spPr>
          <a:xfrm>
            <a:off x="1023782" y="2031365"/>
            <a:ext cx="19050" cy="4826635"/>
          </a:xfrm>
          <a:custGeom>
            <a:avLst/>
            <a:gdLst/>
            <a:ahLst/>
            <a:cxnLst/>
            <a:rect l="l" t="t" r="r" b="b"/>
            <a:pathLst>
              <a:path w="19050" h="4826634">
                <a:moveTo>
                  <a:pt x="0" y="0"/>
                </a:moveTo>
                <a:lnTo>
                  <a:pt x="19049" y="0"/>
                </a:lnTo>
                <a:lnTo>
                  <a:pt x="19049" y="4826131"/>
                </a:lnTo>
                <a:lnTo>
                  <a:pt x="0" y="4826131"/>
                </a:lnTo>
                <a:lnTo>
                  <a:pt x="0" y="0"/>
                </a:lnTo>
                <a:close/>
              </a:path>
            </a:pathLst>
          </a:custGeom>
          <a:solidFill>
            <a:srgbClr val="FFFFFF"/>
          </a:solidFill>
        </p:spPr>
        <p:txBody>
          <a:bodyPr wrap="square" lIns="0" tIns="0" rIns="0" bIns="0" rtlCol="0"/>
          <a:lstStyle/>
          <a:p>
            <a:endParaRPr/>
          </a:p>
        </p:txBody>
      </p:sp>
      <p:pic>
        <p:nvPicPr>
          <p:cNvPr id="24" name="Picture 23" descr="Icon&#10;&#10;Description automatically generated">
            <a:extLst>
              <a:ext uri="{FF2B5EF4-FFF2-40B4-BE49-F238E27FC236}">
                <a16:creationId xmlns:a16="http://schemas.microsoft.com/office/drawing/2014/main" id="{074A586E-C4F5-444C-9ED9-26A8269683F4}"/>
              </a:ext>
            </a:extLst>
          </p:cNvPr>
          <p:cNvPicPr>
            <a:picLocks noChangeAspect="1"/>
          </p:cNvPicPr>
          <p:nvPr userDrawn="1"/>
        </p:nvPicPr>
        <p:blipFill>
          <a:blip r:embed="rId3"/>
          <a:stretch>
            <a:fillRect/>
          </a:stretch>
        </p:blipFill>
        <p:spPr>
          <a:xfrm>
            <a:off x="745272" y="1264782"/>
            <a:ext cx="595120" cy="595120"/>
          </a:xfrm>
          <a:prstGeom prst="rect">
            <a:avLst/>
          </a:prstGeom>
        </p:spPr>
      </p:pic>
    </p:spTree>
    <p:extLst>
      <p:ext uri="{BB962C8B-B14F-4D97-AF65-F5344CB8AC3E}">
        <p14:creationId xmlns:p14="http://schemas.microsoft.com/office/powerpoint/2010/main" val="1740398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Section Header">
    <p:bg>
      <p:bgPr>
        <a:solidFill>
          <a:srgbClr val="000034"/>
        </a:solidFill>
        <a:effectLst/>
      </p:bgPr>
    </p:bg>
    <p:spTree>
      <p:nvGrpSpPr>
        <p:cNvPr id="1" name=""/>
        <p:cNvGrpSpPr/>
        <p:nvPr/>
      </p:nvGrpSpPr>
      <p:grpSpPr>
        <a:xfrm>
          <a:off x="0" y="0"/>
          <a:ext cx="0" cy="0"/>
          <a:chOff x="0" y="0"/>
          <a:chExt cx="0" cy="0"/>
        </a:xfrm>
      </p:grpSpPr>
      <p:sp>
        <p:nvSpPr>
          <p:cNvPr id="19" name="object 4">
            <a:extLst>
              <a:ext uri="{FF2B5EF4-FFF2-40B4-BE49-F238E27FC236}">
                <a16:creationId xmlns:a16="http://schemas.microsoft.com/office/drawing/2014/main" id="{971D28D5-8902-3546-A531-565E73CB4334}"/>
              </a:ext>
            </a:extLst>
          </p:cNvPr>
          <p:cNvSpPr/>
          <p:nvPr userDrawn="1"/>
        </p:nvSpPr>
        <p:spPr>
          <a:xfrm>
            <a:off x="2146971" y="0"/>
            <a:ext cx="10155865" cy="5450660"/>
          </a:xfrm>
          <a:custGeom>
            <a:avLst/>
            <a:gdLst/>
            <a:ahLst/>
            <a:cxnLst/>
            <a:rect l="l" t="t" r="r" b="b"/>
            <a:pathLst>
              <a:path w="16071215" h="7146290">
                <a:moveTo>
                  <a:pt x="15968436" y="7146083"/>
                </a:moveTo>
                <a:lnTo>
                  <a:pt x="316867" y="7146083"/>
                </a:lnTo>
                <a:lnTo>
                  <a:pt x="269908" y="7142661"/>
                </a:lnTo>
                <a:lnTo>
                  <a:pt x="225133" y="7132715"/>
                </a:lnTo>
                <a:lnTo>
                  <a:pt x="183025" y="7116728"/>
                </a:lnTo>
                <a:lnTo>
                  <a:pt x="144066" y="7095181"/>
                </a:lnTo>
                <a:lnTo>
                  <a:pt x="108737" y="7068557"/>
                </a:lnTo>
                <a:lnTo>
                  <a:pt x="77520" y="7037338"/>
                </a:lnTo>
                <a:lnTo>
                  <a:pt x="50898" y="7002006"/>
                </a:lnTo>
                <a:lnTo>
                  <a:pt x="29353" y="6963043"/>
                </a:lnTo>
                <a:lnTo>
                  <a:pt x="13367" y="6920932"/>
                </a:lnTo>
                <a:lnTo>
                  <a:pt x="3422" y="6876154"/>
                </a:lnTo>
                <a:lnTo>
                  <a:pt x="0" y="6829191"/>
                </a:lnTo>
                <a:lnTo>
                  <a:pt x="0" y="20212"/>
                </a:lnTo>
                <a:lnTo>
                  <a:pt x="1472" y="0"/>
                </a:lnTo>
                <a:lnTo>
                  <a:pt x="16070676" y="7128726"/>
                </a:lnTo>
                <a:lnTo>
                  <a:pt x="16060170" y="7132715"/>
                </a:lnTo>
                <a:lnTo>
                  <a:pt x="16015395" y="7142661"/>
                </a:lnTo>
                <a:lnTo>
                  <a:pt x="15968436" y="7146083"/>
                </a:lnTo>
                <a:close/>
              </a:path>
            </a:pathLst>
          </a:custGeom>
          <a:solidFill>
            <a:srgbClr val="D20218"/>
          </a:solidFill>
          <a:ln>
            <a:noFill/>
          </a:ln>
        </p:spPr>
        <p:txBody>
          <a:bodyPr wrap="square" lIns="0" tIns="0" rIns="0" bIns="0" rtlCol="0"/>
          <a:lstStyle/>
          <a:p>
            <a:endParaRPr dirty="0"/>
          </a:p>
        </p:txBody>
      </p:sp>
      <p:sp>
        <p:nvSpPr>
          <p:cNvPr id="26" name="Text Placeholder 25">
            <a:extLst>
              <a:ext uri="{FF2B5EF4-FFF2-40B4-BE49-F238E27FC236}">
                <a16:creationId xmlns:a16="http://schemas.microsoft.com/office/drawing/2014/main" id="{BBB4BB4F-415A-864E-AFEC-7A3F37C17446}"/>
              </a:ext>
            </a:extLst>
          </p:cNvPr>
          <p:cNvSpPr>
            <a:spLocks noGrp="1"/>
          </p:cNvSpPr>
          <p:nvPr>
            <p:ph type="body" sz="quarter" idx="10" hasCustomPrompt="1"/>
          </p:nvPr>
        </p:nvSpPr>
        <p:spPr>
          <a:xfrm>
            <a:off x="2417981" y="2031365"/>
            <a:ext cx="2860601" cy="556042"/>
          </a:xfrm>
          <a:ln>
            <a:noFill/>
          </a:ln>
        </p:spPr>
        <p:txBody>
          <a:bodyPr>
            <a:noAutofit/>
          </a:bodyPr>
          <a:lstStyle>
            <a:lvl1pPr marL="0" indent="0">
              <a:buNone/>
              <a:defRPr sz="32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SECTION </a:t>
            </a:r>
          </a:p>
        </p:txBody>
      </p:sp>
      <p:sp>
        <p:nvSpPr>
          <p:cNvPr id="28" name="Text Placeholder 27">
            <a:extLst>
              <a:ext uri="{FF2B5EF4-FFF2-40B4-BE49-F238E27FC236}">
                <a16:creationId xmlns:a16="http://schemas.microsoft.com/office/drawing/2014/main" id="{0FD5B86D-F3AD-524A-A3F1-D0F5AF976B74}"/>
              </a:ext>
            </a:extLst>
          </p:cNvPr>
          <p:cNvSpPr>
            <a:spLocks noGrp="1"/>
          </p:cNvSpPr>
          <p:nvPr>
            <p:ph type="body" sz="quarter" idx="11" hasCustomPrompt="1"/>
          </p:nvPr>
        </p:nvSpPr>
        <p:spPr>
          <a:xfrm>
            <a:off x="2417763" y="2587625"/>
            <a:ext cx="2860675" cy="668338"/>
          </a:xfrm>
        </p:spPr>
        <p:txBody>
          <a:bodyPr>
            <a:normAutofit/>
          </a:bodyPr>
          <a:lstStyle>
            <a:lvl1pPr marL="0" indent="0">
              <a:buNone/>
              <a:defRPr sz="3200">
                <a:solidFill>
                  <a:srgbClr val="000034"/>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TITLE</a:t>
            </a:r>
          </a:p>
        </p:txBody>
      </p:sp>
      <p:sp>
        <p:nvSpPr>
          <p:cNvPr id="32" name="Text Placeholder 31">
            <a:extLst>
              <a:ext uri="{FF2B5EF4-FFF2-40B4-BE49-F238E27FC236}">
                <a16:creationId xmlns:a16="http://schemas.microsoft.com/office/drawing/2014/main" id="{4A2FA83C-92BC-D946-A21F-ECBB8F16ED3F}"/>
              </a:ext>
            </a:extLst>
          </p:cNvPr>
          <p:cNvSpPr>
            <a:spLocks noGrp="1"/>
          </p:cNvSpPr>
          <p:nvPr>
            <p:ph type="body" sz="quarter" idx="12" hasCustomPrompt="1"/>
          </p:nvPr>
        </p:nvSpPr>
        <p:spPr>
          <a:xfrm>
            <a:off x="2417545" y="3745865"/>
            <a:ext cx="5216525" cy="1362809"/>
          </a:xfrm>
        </p:spPr>
        <p:txBody>
          <a:bodyPr>
            <a:normAutofit/>
          </a:bodyPr>
          <a:lstStyle>
            <a:lvl1pPr marL="0" indent="0">
              <a:buNone/>
              <a:defRPr sz="20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Lorem ipsum </a:t>
            </a:r>
            <a:r>
              <a:rPr lang="en-GB" dirty="0" err="1"/>
              <a:t>dolor</a:t>
            </a:r>
            <a:r>
              <a:rPr lang="en-GB" dirty="0"/>
              <a:t> sit </a:t>
            </a:r>
            <a:r>
              <a:rPr lang="en-GB" dirty="0" err="1"/>
              <a:t>amet</a:t>
            </a:r>
            <a:r>
              <a:rPr lang="en-GB" dirty="0"/>
              <a:t>, </a:t>
            </a:r>
            <a:r>
              <a:rPr lang="en-GB" dirty="0" err="1"/>
              <a:t>consectetur</a:t>
            </a:r>
            <a:r>
              <a:rPr lang="en-GB" dirty="0"/>
              <a:t> </a:t>
            </a:r>
            <a:r>
              <a:rPr lang="en-GB" dirty="0" err="1"/>
              <a:t>adipiscing</a:t>
            </a:r>
            <a:r>
              <a:rPr lang="en-GB" dirty="0"/>
              <a:t> </a:t>
            </a:r>
            <a:r>
              <a:rPr lang="en-GB" dirty="0" err="1"/>
              <a:t>elit</a:t>
            </a:r>
            <a:r>
              <a:rPr lang="en-GB" dirty="0"/>
              <a:t>, </a:t>
            </a:r>
            <a:r>
              <a:rPr lang="en-GB" dirty="0" err="1"/>
              <a:t>sed</a:t>
            </a:r>
            <a:r>
              <a:rPr lang="en-GB" dirty="0"/>
              <a:t> do </a:t>
            </a:r>
            <a:r>
              <a:rPr lang="en-GB" dirty="0" err="1"/>
              <a:t>eiusmod</a:t>
            </a:r>
            <a:r>
              <a:rPr lang="en-GB" dirty="0"/>
              <a:t> </a:t>
            </a:r>
            <a:r>
              <a:rPr lang="en-GB" dirty="0" err="1"/>
              <a:t>tempor</a:t>
            </a:r>
            <a:r>
              <a:rPr lang="en-GB" dirty="0"/>
              <a:t> </a:t>
            </a:r>
            <a:r>
              <a:rPr lang="en-GB" dirty="0" err="1"/>
              <a:t>incididunt</a:t>
            </a:r>
            <a:r>
              <a:rPr lang="en-GB" dirty="0"/>
              <a:t> </a:t>
            </a:r>
            <a:r>
              <a:rPr lang="en-GB" dirty="0" err="1"/>
              <a:t>ut</a:t>
            </a:r>
            <a:r>
              <a:rPr lang="en-GB" dirty="0"/>
              <a:t> </a:t>
            </a:r>
            <a:r>
              <a:rPr lang="en-GB" dirty="0" err="1"/>
              <a:t>labore</a:t>
            </a:r>
            <a:r>
              <a:rPr lang="en-GB" dirty="0"/>
              <a:t> et dolore magna </a:t>
            </a:r>
            <a:r>
              <a:rPr lang="en-GB" dirty="0" err="1"/>
              <a:t>aliqua</a:t>
            </a:r>
            <a:r>
              <a:rPr lang="en-GB" dirty="0"/>
              <a:t>. Ut </a:t>
            </a:r>
            <a:r>
              <a:rPr lang="en-GB" dirty="0" err="1"/>
              <a:t>enim</a:t>
            </a:r>
            <a:r>
              <a:rPr lang="en-GB" dirty="0"/>
              <a:t> ad minim </a:t>
            </a:r>
            <a:r>
              <a:rPr lang="en-GB" dirty="0" err="1"/>
              <a:t>veniam</a:t>
            </a:r>
            <a:r>
              <a:rPr lang="en-GB" dirty="0"/>
              <a:t>, </a:t>
            </a:r>
            <a:r>
              <a:rPr lang="en-GB" dirty="0" err="1"/>
              <a:t>quis</a:t>
            </a:r>
            <a:r>
              <a:rPr lang="en-GB" dirty="0"/>
              <a:t> </a:t>
            </a:r>
            <a:r>
              <a:rPr lang="en-GB" dirty="0" err="1"/>
              <a:t>nostrud</a:t>
            </a:r>
            <a:r>
              <a:rPr lang="en-GB" dirty="0"/>
              <a:t>.</a:t>
            </a:r>
          </a:p>
        </p:txBody>
      </p:sp>
      <p:sp>
        <p:nvSpPr>
          <p:cNvPr id="22" name="bg object 17">
            <a:extLst>
              <a:ext uri="{FF2B5EF4-FFF2-40B4-BE49-F238E27FC236}">
                <a16:creationId xmlns:a16="http://schemas.microsoft.com/office/drawing/2014/main" id="{EE56694A-2A1B-B340-9EB7-C93053648C10}"/>
              </a:ext>
            </a:extLst>
          </p:cNvPr>
          <p:cNvSpPr/>
          <p:nvPr userDrawn="1"/>
        </p:nvSpPr>
        <p:spPr>
          <a:xfrm>
            <a:off x="978596" y="2031365"/>
            <a:ext cx="114300" cy="1714500"/>
          </a:xfrm>
          <a:custGeom>
            <a:avLst/>
            <a:gdLst/>
            <a:ahLst/>
            <a:cxnLst/>
            <a:rect l="l" t="t" r="r" b="b"/>
            <a:pathLst>
              <a:path w="114300" h="1714500">
                <a:moveTo>
                  <a:pt x="114299" y="1714499"/>
                </a:moveTo>
                <a:lnTo>
                  <a:pt x="0" y="1714499"/>
                </a:lnTo>
                <a:lnTo>
                  <a:pt x="0" y="0"/>
                </a:lnTo>
                <a:lnTo>
                  <a:pt x="114299" y="0"/>
                </a:lnTo>
                <a:lnTo>
                  <a:pt x="114299" y="1714499"/>
                </a:lnTo>
                <a:close/>
              </a:path>
            </a:pathLst>
          </a:custGeom>
          <a:solidFill>
            <a:srgbClr val="D20218"/>
          </a:solidFill>
          <a:ln>
            <a:solidFill>
              <a:srgbClr val="D20218"/>
            </a:solidFill>
          </a:ln>
        </p:spPr>
        <p:txBody>
          <a:bodyPr wrap="square" lIns="0" tIns="0" rIns="0" bIns="0" rtlCol="0"/>
          <a:lstStyle/>
          <a:p>
            <a:endParaRPr/>
          </a:p>
        </p:txBody>
      </p:sp>
      <p:sp>
        <p:nvSpPr>
          <p:cNvPr id="23" name="bg object 18">
            <a:extLst>
              <a:ext uri="{FF2B5EF4-FFF2-40B4-BE49-F238E27FC236}">
                <a16:creationId xmlns:a16="http://schemas.microsoft.com/office/drawing/2014/main" id="{515E7551-5C5A-4F48-88A8-19DD9E3026CB}"/>
              </a:ext>
            </a:extLst>
          </p:cNvPr>
          <p:cNvSpPr/>
          <p:nvPr userDrawn="1"/>
        </p:nvSpPr>
        <p:spPr>
          <a:xfrm>
            <a:off x="1023782" y="2031365"/>
            <a:ext cx="19050" cy="4826635"/>
          </a:xfrm>
          <a:custGeom>
            <a:avLst/>
            <a:gdLst/>
            <a:ahLst/>
            <a:cxnLst/>
            <a:rect l="l" t="t" r="r" b="b"/>
            <a:pathLst>
              <a:path w="19050" h="4826634">
                <a:moveTo>
                  <a:pt x="0" y="0"/>
                </a:moveTo>
                <a:lnTo>
                  <a:pt x="19049" y="0"/>
                </a:lnTo>
                <a:lnTo>
                  <a:pt x="19049" y="4826131"/>
                </a:lnTo>
                <a:lnTo>
                  <a:pt x="0" y="4826131"/>
                </a:lnTo>
                <a:lnTo>
                  <a:pt x="0" y="0"/>
                </a:lnTo>
                <a:close/>
              </a:path>
            </a:pathLst>
          </a:custGeom>
          <a:solidFill>
            <a:srgbClr val="FFFFFF"/>
          </a:solidFill>
        </p:spPr>
        <p:txBody>
          <a:bodyPr wrap="square" lIns="0" tIns="0" rIns="0" bIns="0" rtlCol="0"/>
          <a:lstStyle/>
          <a:p>
            <a:endParaRPr/>
          </a:p>
        </p:txBody>
      </p:sp>
      <p:pic>
        <p:nvPicPr>
          <p:cNvPr id="24" name="Picture 23" descr="Icon&#10;&#10;Description automatically generated">
            <a:extLst>
              <a:ext uri="{FF2B5EF4-FFF2-40B4-BE49-F238E27FC236}">
                <a16:creationId xmlns:a16="http://schemas.microsoft.com/office/drawing/2014/main" id="{074A586E-C4F5-444C-9ED9-26A8269683F4}"/>
              </a:ext>
            </a:extLst>
          </p:cNvPr>
          <p:cNvPicPr>
            <a:picLocks noChangeAspect="1"/>
          </p:cNvPicPr>
          <p:nvPr userDrawn="1"/>
        </p:nvPicPr>
        <p:blipFill>
          <a:blip r:embed="rId2"/>
          <a:stretch>
            <a:fillRect/>
          </a:stretch>
        </p:blipFill>
        <p:spPr>
          <a:xfrm>
            <a:off x="745272" y="1264782"/>
            <a:ext cx="595120" cy="595120"/>
          </a:xfrm>
          <a:prstGeom prst="rect">
            <a:avLst/>
          </a:prstGeom>
        </p:spPr>
      </p:pic>
      <p:pic>
        <p:nvPicPr>
          <p:cNvPr id="7170" name="Picture 2" descr="Twitter Launches - HISTORY">
            <a:extLst>
              <a:ext uri="{FF2B5EF4-FFF2-40B4-BE49-F238E27FC236}">
                <a16:creationId xmlns:a16="http://schemas.microsoft.com/office/drawing/2014/main" id="{B505A3BB-B8AB-1FD7-D357-2B6C6ABBE07F}"/>
              </a:ext>
            </a:extLst>
          </p:cNvPr>
          <p:cNvPicPr>
            <a:picLocks noChangeAspect="1" noChangeArrowheads="1"/>
          </p:cNvPicPr>
          <p:nvPr userDrawn="1"/>
        </p:nvPicPr>
        <p:blipFill rotWithShape="1">
          <a:blip r:embed="rId3">
            <a:extLst>
              <a:ext uri="{28A0092B-C50C-407E-A947-70E740481C1C}">
                <a14:useLocalDpi xmlns:a14="http://schemas.microsoft.com/office/drawing/2010/main" val="0"/>
              </a:ext>
            </a:extLst>
          </a:blip>
          <a:srcRect l="20760"/>
          <a:stretch/>
        </p:blipFill>
        <p:spPr bwMode="auto">
          <a:xfrm>
            <a:off x="7746638" y="1311965"/>
            <a:ext cx="4443630" cy="55460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174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ction Header">
    <p:bg>
      <p:bgPr>
        <a:solidFill>
          <a:srgbClr val="000034"/>
        </a:solidFill>
        <a:effectLst/>
      </p:bgPr>
    </p:bg>
    <p:spTree>
      <p:nvGrpSpPr>
        <p:cNvPr id="1" name=""/>
        <p:cNvGrpSpPr/>
        <p:nvPr/>
      </p:nvGrpSpPr>
      <p:grpSpPr>
        <a:xfrm>
          <a:off x="0" y="0"/>
          <a:ext cx="0" cy="0"/>
          <a:chOff x="0" y="0"/>
          <a:chExt cx="0" cy="0"/>
        </a:xfrm>
      </p:grpSpPr>
      <p:sp>
        <p:nvSpPr>
          <p:cNvPr id="19" name="object 4">
            <a:extLst>
              <a:ext uri="{FF2B5EF4-FFF2-40B4-BE49-F238E27FC236}">
                <a16:creationId xmlns:a16="http://schemas.microsoft.com/office/drawing/2014/main" id="{971D28D5-8902-3546-A531-565E73CB4334}"/>
              </a:ext>
            </a:extLst>
          </p:cNvPr>
          <p:cNvSpPr/>
          <p:nvPr userDrawn="1"/>
        </p:nvSpPr>
        <p:spPr>
          <a:xfrm rot="10800000" flipV="1">
            <a:off x="826514" y="28083"/>
            <a:ext cx="10155865" cy="4969826"/>
          </a:xfrm>
          <a:custGeom>
            <a:avLst/>
            <a:gdLst/>
            <a:ahLst/>
            <a:cxnLst/>
            <a:rect l="l" t="t" r="r" b="b"/>
            <a:pathLst>
              <a:path w="16071215" h="7146290">
                <a:moveTo>
                  <a:pt x="15968436" y="7146083"/>
                </a:moveTo>
                <a:lnTo>
                  <a:pt x="316867" y="7146083"/>
                </a:lnTo>
                <a:lnTo>
                  <a:pt x="269908" y="7142661"/>
                </a:lnTo>
                <a:lnTo>
                  <a:pt x="225133" y="7132715"/>
                </a:lnTo>
                <a:lnTo>
                  <a:pt x="183025" y="7116728"/>
                </a:lnTo>
                <a:lnTo>
                  <a:pt x="144066" y="7095181"/>
                </a:lnTo>
                <a:lnTo>
                  <a:pt x="108737" y="7068557"/>
                </a:lnTo>
                <a:lnTo>
                  <a:pt x="77520" y="7037338"/>
                </a:lnTo>
                <a:lnTo>
                  <a:pt x="50898" y="7002006"/>
                </a:lnTo>
                <a:lnTo>
                  <a:pt x="29353" y="6963043"/>
                </a:lnTo>
                <a:lnTo>
                  <a:pt x="13367" y="6920932"/>
                </a:lnTo>
                <a:lnTo>
                  <a:pt x="3422" y="6876154"/>
                </a:lnTo>
                <a:lnTo>
                  <a:pt x="0" y="6829191"/>
                </a:lnTo>
                <a:lnTo>
                  <a:pt x="0" y="20212"/>
                </a:lnTo>
                <a:lnTo>
                  <a:pt x="1472" y="0"/>
                </a:lnTo>
                <a:lnTo>
                  <a:pt x="16070676" y="7128726"/>
                </a:lnTo>
                <a:lnTo>
                  <a:pt x="16060170" y="7132715"/>
                </a:lnTo>
                <a:lnTo>
                  <a:pt x="16015395" y="7142661"/>
                </a:lnTo>
                <a:lnTo>
                  <a:pt x="15968436" y="7146083"/>
                </a:lnTo>
                <a:close/>
              </a:path>
            </a:pathLst>
          </a:custGeom>
          <a:solidFill>
            <a:srgbClr val="D20218"/>
          </a:solidFill>
          <a:ln>
            <a:noFill/>
          </a:ln>
        </p:spPr>
        <p:txBody>
          <a:bodyPr wrap="square" lIns="0" tIns="0" rIns="0" bIns="0" rtlCol="0"/>
          <a:lstStyle/>
          <a:p>
            <a:endParaRPr dirty="0"/>
          </a:p>
        </p:txBody>
      </p:sp>
      <p:sp>
        <p:nvSpPr>
          <p:cNvPr id="26" name="Text Placeholder 25">
            <a:extLst>
              <a:ext uri="{FF2B5EF4-FFF2-40B4-BE49-F238E27FC236}">
                <a16:creationId xmlns:a16="http://schemas.microsoft.com/office/drawing/2014/main" id="{BBB4BB4F-415A-864E-AFEC-7A3F37C17446}"/>
              </a:ext>
            </a:extLst>
          </p:cNvPr>
          <p:cNvSpPr>
            <a:spLocks noGrp="1"/>
          </p:cNvSpPr>
          <p:nvPr>
            <p:ph type="body" sz="quarter" idx="10" hasCustomPrompt="1"/>
          </p:nvPr>
        </p:nvSpPr>
        <p:spPr>
          <a:xfrm>
            <a:off x="8074153" y="1662514"/>
            <a:ext cx="2860601" cy="556042"/>
          </a:xfrm>
          <a:ln>
            <a:noFill/>
          </a:ln>
        </p:spPr>
        <p:txBody>
          <a:bodyPr>
            <a:noAutofit/>
          </a:bodyPr>
          <a:lstStyle>
            <a:lvl1pPr marL="0" indent="0" algn="r">
              <a:buNone/>
              <a:defRPr sz="32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SECTION </a:t>
            </a:r>
          </a:p>
        </p:txBody>
      </p:sp>
      <p:sp>
        <p:nvSpPr>
          <p:cNvPr id="28" name="Text Placeholder 27">
            <a:extLst>
              <a:ext uri="{FF2B5EF4-FFF2-40B4-BE49-F238E27FC236}">
                <a16:creationId xmlns:a16="http://schemas.microsoft.com/office/drawing/2014/main" id="{0FD5B86D-F3AD-524A-A3F1-D0F5AF976B74}"/>
              </a:ext>
            </a:extLst>
          </p:cNvPr>
          <p:cNvSpPr>
            <a:spLocks noGrp="1"/>
          </p:cNvSpPr>
          <p:nvPr>
            <p:ph type="body" sz="quarter" idx="11" hasCustomPrompt="1"/>
          </p:nvPr>
        </p:nvSpPr>
        <p:spPr>
          <a:xfrm>
            <a:off x="8074079" y="2350038"/>
            <a:ext cx="2860675" cy="668338"/>
          </a:xfrm>
        </p:spPr>
        <p:txBody>
          <a:bodyPr>
            <a:normAutofit/>
          </a:bodyPr>
          <a:lstStyle>
            <a:lvl1pPr marL="0" indent="0" algn="r">
              <a:buNone/>
              <a:defRPr sz="3200">
                <a:solidFill>
                  <a:srgbClr val="000034"/>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TITLE</a:t>
            </a:r>
          </a:p>
        </p:txBody>
      </p:sp>
      <p:sp>
        <p:nvSpPr>
          <p:cNvPr id="32" name="Text Placeholder 31">
            <a:extLst>
              <a:ext uri="{FF2B5EF4-FFF2-40B4-BE49-F238E27FC236}">
                <a16:creationId xmlns:a16="http://schemas.microsoft.com/office/drawing/2014/main" id="{4A2FA83C-92BC-D946-A21F-ECBB8F16ED3F}"/>
              </a:ext>
            </a:extLst>
          </p:cNvPr>
          <p:cNvSpPr>
            <a:spLocks noGrp="1"/>
          </p:cNvSpPr>
          <p:nvPr>
            <p:ph type="body" sz="quarter" idx="12" hasCustomPrompt="1"/>
          </p:nvPr>
        </p:nvSpPr>
        <p:spPr>
          <a:xfrm>
            <a:off x="5590701" y="3326738"/>
            <a:ext cx="5216525" cy="1362809"/>
          </a:xfrm>
        </p:spPr>
        <p:txBody>
          <a:bodyPr>
            <a:normAutofit/>
          </a:bodyPr>
          <a:lstStyle>
            <a:lvl1pPr marL="0" indent="0">
              <a:buNone/>
              <a:defRPr sz="20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Lorem ipsum </a:t>
            </a:r>
            <a:r>
              <a:rPr lang="en-GB" dirty="0" err="1"/>
              <a:t>dolor</a:t>
            </a:r>
            <a:r>
              <a:rPr lang="en-GB" dirty="0"/>
              <a:t> sit </a:t>
            </a:r>
            <a:r>
              <a:rPr lang="en-GB" dirty="0" err="1"/>
              <a:t>amet</a:t>
            </a:r>
            <a:r>
              <a:rPr lang="en-GB" dirty="0"/>
              <a:t>, </a:t>
            </a:r>
            <a:r>
              <a:rPr lang="en-GB" dirty="0" err="1"/>
              <a:t>consectetur</a:t>
            </a:r>
            <a:r>
              <a:rPr lang="en-GB" dirty="0"/>
              <a:t> </a:t>
            </a:r>
            <a:r>
              <a:rPr lang="en-GB" dirty="0" err="1"/>
              <a:t>adipiscing</a:t>
            </a:r>
            <a:r>
              <a:rPr lang="en-GB" dirty="0"/>
              <a:t> </a:t>
            </a:r>
            <a:r>
              <a:rPr lang="en-GB" dirty="0" err="1"/>
              <a:t>elit</a:t>
            </a:r>
            <a:r>
              <a:rPr lang="en-GB" dirty="0"/>
              <a:t>, </a:t>
            </a:r>
            <a:r>
              <a:rPr lang="en-GB" dirty="0" err="1"/>
              <a:t>sed</a:t>
            </a:r>
            <a:r>
              <a:rPr lang="en-GB" dirty="0"/>
              <a:t> do </a:t>
            </a:r>
            <a:r>
              <a:rPr lang="en-GB" dirty="0" err="1"/>
              <a:t>eiusmod</a:t>
            </a:r>
            <a:r>
              <a:rPr lang="en-GB" dirty="0"/>
              <a:t> </a:t>
            </a:r>
            <a:r>
              <a:rPr lang="en-GB" dirty="0" err="1"/>
              <a:t>tempor</a:t>
            </a:r>
            <a:r>
              <a:rPr lang="en-GB" dirty="0"/>
              <a:t> </a:t>
            </a:r>
            <a:r>
              <a:rPr lang="en-GB" dirty="0" err="1"/>
              <a:t>incididunt</a:t>
            </a:r>
            <a:r>
              <a:rPr lang="en-GB" dirty="0"/>
              <a:t> </a:t>
            </a:r>
            <a:r>
              <a:rPr lang="en-GB" dirty="0" err="1"/>
              <a:t>ut</a:t>
            </a:r>
            <a:r>
              <a:rPr lang="en-GB" dirty="0"/>
              <a:t> </a:t>
            </a:r>
            <a:r>
              <a:rPr lang="en-GB" dirty="0" err="1"/>
              <a:t>labore</a:t>
            </a:r>
            <a:r>
              <a:rPr lang="en-GB" dirty="0"/>
              <a:t> et dolore magna </a:t>
            </a:r>
            <a:r>
              <a:rPr lang="en-GB" dirty="0" err="1"/>
              <a:t>aliqua</a:t>
            </a:r>
            <a:r>
              <a:rPr lang="en-GB" dirty="0"/>
              <a:t>. Ut </a:t>
            </a:r>
            <a:r>
              <a:rPr lang="en-GB" dirty="0" err="1"/>
              <a:t>enim</a:t>
            </a:r>
            <a:r>
              <a:rPr lang="en-GB" dirty="0"/>
              <a:t> ad minim </a:t>
            </a:r>
            <a:r>
              <a:rPr lang="en-GB" dirty="0" err="1"/>
              <a:t>veniam</a:t>
            </a:r>
            <a:r>
              <a:rPr lang="en-GB" dirty="0"/>
              <a:t>, </a:t>
            </a:r>
            <a:r>
              <a:rPr lang="en-GB" dirty="0" err="1"/>
              <a:t>quis</a:t>
            </a:r>
            <a:r>
              <a:rPr lang="en-GB" dirty="0"/>
              <a:t> </a:t>
            </a:r>
            <a:r>
              <a:rPr lang="en-GB" dirty="0" err="1"/>
              <a:t>nostrud</a:t>
            </a:r>
            <a:r>
              <a:rPr lang="en-GB" dirty="0"/>
              <a:t>.</a:t>
            </a:r>
          </a:p>
        </p:txBody>
      </p:sp>
      <p:sp>
        <p:nvSpPr>
          <p:cNvPr id="22" name="bg object 17">
            <a:extLst>
              <a:ext uri="{FF2B5EF4-FFF2-40B4-BE49-F238E27FC236}">
                <a16:creationId xmlns:a16="http://schemas.microsoft.com/office/drawing/2014/main" id="{EE56694A-2A1B-B340-9EB7-C93053648C10}"/>
              </a:ext>
            </a:extLst>
          </p:cNvPr>
          <p:cNvSpPr/>
          <p:nvPr userDrawn="1"/>
        </p:nvSpPr>
        <p:spPr>
          <a:xfrm>
            <a:off x="11522892" y="1975513"/>
            <a:ext cx="114300" cy="1714500"/>
          </a:xfrm>
          <a:custGeom>
            <a:avLst/>
            <a:gdLst/>
            <a:ahLst/>
            <a:cxnLst/>
            <a:rect l="l" t="t" r="r" b="b"/>
            <a:pathLst>
              <a:path w="114300" h="1714500">
                <a:moveTo>
                  <a:pt x="114299" y="1714499"/>
                </a:moveTo>
                <a:lnTo>
                  <a:pt x="0" y="1714499"/>
                </a:lnTo>
                <a:lnTo>
                  <a:pt x="0" y="0"/>
                </a:lnTo>
                <a:lnTo>
                  <a:pt x="114299" y="0"/>
                </a:lnTo>
                <a:lnTo>
                  <a:pt x="114299" y="1714499"/>
                </a:lnTo>
                <a:close/>
              </a:path>
            </a:pathLst>
          </a:custGeom>
          <a:solidFill>
            <a:srgbClr val="D20218"/>
          </a:solidFill>
          <a:ln>
            <a:solidFill>
              <a:srgbClr val="D20218"/>
            </a:solidFill>
          </a:ln>
        </p:spPr>
        <p:txBody>
          <a:bodyPr wrap="square" lIns="0" tIns="0" rIns="0" bIns="0" rtlCol="0"/>
          <a:lstStyle/>
          <a:p>
            <a:endParaRPr/>
          </a:p>
        </p:txBody>
      </p:sp>
      <p:sp>
        <p:nvSpPr>
          <p:cNvPr id="23" name="bg object 18">
            <a:extLst>
              <a:ext uri="{FF2B5EF4-FFF2-40B4-BE49-F238E27FC236}">
                <a16:creationId xmlns:a16="http://schemas.microsoft.com/office/drawing/2014/main" id="{515E7551-5C5A-4F48-88A8-19DD9E3026CB}"/>
              </a:ext>
            </a:extLst>
          </p:cNvPr>
          <p:cNvSpPr/>
          <p:nvPr userDrawn="1"/>
        </p:nvSpPr>
        <p:spPr>
          <a:xfrm>
            <a:off x="11570517" y="1975513"/>
            <a:ext cx="19050" cy="4826635"/>
          </a:xfrm>
          <a:custGeom>
            <a:avLst/>
            <a:gdLst/>
            <a:ahLst/>
            <a:cxnLst/>
            <a:rect l="l" t="t" r="r" b="b"/>
            <a:pathLst>
              <a:path w="19050" h="4826634">
                <a:moveTo>
                  <a:pt x="0" y="0"/>
                </a:moveTo>
                <a:lnTo>
                  <a:pt x="19049" y="0"/>
                </a:lnTo>
                <a:lnTo>
                  <a:pt x="19049" y="4826131"/>
                </a:lnTo>
                <a:lnTo>
                  <a:pt x="0" y="4826131"/>
                </a:lnTo>
                <a:lnTo>
                  <a:pt x="0" y="0"/>
                </a:lnTo>
                <a:close/>
              </a:path>
            </a:pathLst>
          </a:custGeom>
          <a:solidFill>
            <a:srgbClr val="FFFFFF"/>
          </a:solidFill>
        </p:spPr>
        <p:txBody>
          <a:bodyPr wrap="square" lIns="0" tIns="0" rIns="0" bIns="0" rtlCol="0"/>
          <a:lstStyle/>
          <a:p>
            <a:endParaRPr/>
          </a:p>
        </p:txBody>
      </p:sp>
      <p:pic>
        <p:nvPicPr>
          <p:cNvPr id="24" name="Picture 23" descr="Icon&#10;&#10;Description automatically generated">
            <a:extLst>
              <a:ext uri="{FF2B5EF4-FFF2-40B4-BE49-F238E27FC236}">
                <a16:creationId xmlns:a16="http://schemas.microsoft.com/office/drawing/2014/main" id="{074A586E-C4F5-444C-9ED9-26A8269683F4}"/>
              </a:ext>
            </a:extLst>
          </p:cNvPr>
          <p:cNvPicPr>
            <a:picLocks noChangeAspect="1"/>
          </p:cNvPicPr>
          <p:nvPr userDrawn="1"/>
        </p:nvPicPr>
        <p:blipFill>
          <a:blip r:embed="rId2"/>
          <a:stretch>
            <a:fillRect/>
          </a:stretch>
        </p:blipFill>
        <p:spPr>
          <a:xfrm>
            <a:off x="10163747" y="749955"/>
            <a:ext cx="595120" cy="595120"/>
          </a:xfrm>
          <a:prstGeom prst="rect">
            <a:avLst/>
          </a:prstGeom>
        </p:spPr>
      </p:pic>
      <p:pic>
        <p:nvPicPr>
          <p:cNvPr id="6146" name="Picture 2" descr="Developing a generic vaccination delivery model to support vaccination  services during the COVID-19 pandemic and beyond - PenARC">
            <a:extLst>
              <a:ext uri="{FF2B5EF4-FFF2-40B4-BE49-F238E27FC236}">
                <a16:creationId xmlns:a16="http://schemas.microsoft.com/office/drawing/2014/main" id="{7B59726A-27C0-B50E-4F66-31184717186F}"/>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2569977"/>
            <a:ext cx="4827411" cy="31121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799779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pic>
        <p:nvPicPr>
          <p:cNvPr id="12" name="Picture 11" descr="A high angle view of a shopping mall&#10;&#10;Description automatically generated with medium confidence">
            <a:extLst>
              <a:ext uri="{FF2B5EF4-FFF2-40B4-BE49-F238E27FC236}">
                <a16:creationId xmlns:a16="http://schemas.microsoft.com/office/drawing/2014/main" id="{4D3DC044-18F9-D047-AB2A-739D55D650AC}"/>
              </a:ext>
            </a:extLst>
          </p:cNvPr>
          <p:cNvPicPr>
            <a:picLocks noChangeAspect="1"/>
          </p:cNvPicPr>
          <p:nvPr userDrawn="1"/>
        </p:nvPicPr>
        <p:blipFill rotWithShape="1">
          <a:blip r:embed="rId2"/>
          <a:srcRect b="15493"/>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06977143-326F-554A-86ED-4E9591B0AE6D}"/>
              </a:ext>
            </a:extLst>
          </p:cNvPr>
          <p:cNvSpPr/>
          <p:nvPr userDrawn="1"/>
        </p:nvSpPr>
        <p:spPr>
          <a:xfrm>
            <a:off x="0" y="762000"/>
            <a:ext cx="12192000" cy="533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Rectangle 8">
            <a:extLst>
              <a:ext uri="{FF2B5EF4-FFF2-40B4-BE49-F238E27FC236}">
                <a16:creationId xmlns:a16="http://schemas.microsoft.com/office/drawing/2014/main" id="{5AA6269F-15ED-A944-A91C-D18140FFACAB}"/>
              </a:ext>
            </a:extLst>
          </p:cNvPr>
          <p:cNvSpPr/>
          <p:nvPr userDrawn="1"/>
        </p:nvSpPr>
        <p:spPr>
          <a:xfrm>
            <a:off x="692727" y="0"/>
            <a:ext cx="3020291" cy="6858000"/>
          </a:xfrm>
          <a:prstGeom prst="rect">
            <a:avLst/>
          </a:prstGeom>
          <a:solidFill>
            <a:srgbClr val="D202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Straight Connector 13">
            <a:extLst>
              <a:ext uri="{FF2B5EF4-FFF2-40B4-BE49-F238E27FC236}">
                <a16:creationId xmlns:a16="http://schemas.microsoft.com/office/drawing/2014/main" id="{A55CF3AB-A19D-354A-BBFF-C4ECD05F7E71}"/>
              </a:ext>
            </a:extLst>
          </p:cNvPr>
          <p:cNvCxnSpPr>
            <a:cxnSpLocks/>
          </p:cNvCxnSpPr>
          <p:nvPr userDrawn="1"/>
        </p:nvCxnSpPr>
        <p:spPr>
          <a:xfrm>
            <a:off x="572972" y="0"/>
            <a:ext cx="0" cy="6858000"/>
          </a:xfrm>
          <a:prstGeom prst="line">
            <a:avLst/>
          </a:prstGeom>
          <a:ln w="57150">
            <a:solidFill>
              <a:srgbClr val="00003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DA9973-3739-384A-A493-33A2D8BCB002}"/>
              </a:ext>
            </a:extLst>
          </p:cNvPr>
          <p:cNvCxnSpPr>
            <a:cxnSpLocks/>
          </p:cNvCxnSpPr>
          <p:nvPr userDrawn="1"/>
        </p:nvCxnSpPr>
        <p:spPr>
          <a:xfrm flipH="1">
            <a:off x="447999" y="0"/>
            <a:ext cx="5219" cy="6858000"/>
          </a:xfrm>
          <a:prstGeom prst="line">
            <a:avLst/>
          </a:prstGeom>
          <a:ln w="57150">
            <a:solidFill>
              <a:srgbClr val="D20218"/>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1A86A133-FEC1-F44B-A949-B0488614DA7B}"/>
              </a:ext>
            </a:extLst>
          </p:cNvPr>
          <p:cNvSpPr>
            <a:spLocks noGrp="1"/>
          </p:cNvSpPr>
          <p:nvPr>
            <p:ph type="body" sz="quarter" idx="10" hasCustomPrompt="1"/>
          </p:nvPr>
        </p:nvSpPr>
        <p:spPr>
          <a:xfrm>
            <a:off x="850540" y="1524632"/>
            <a:ext cx="2267928" cy="463354"/>
          </a:xfrm>
        </p:spPr>
        <p:txBody>
          <a:bodyPr/>
          <a:lstStyle>
            <a:lvl1pPr marL="0" indent="0">
              <a:buNone/>
              <a:defRPr>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PAGE TITLE</a:t>
            </a:r>
          </a:p>
        </p:txBody>
      </p:sp>
      <p:pic>
        <p:nvPicPr>
          <p:cNvPr id="17" name="Picture 16" descr="Icon&#10;&#10;Description automatically generated">
            <a:extLst>
              <a:ext uri="{FF2B5EF4-FFF2-40B4-BE49-F238E27FC236}">
                <a16:creationId xmlns:a16="http://schemas.microsoft.com/office/drawing/2014/main" id="{2A6C34B9-D949-C948-A663-73378F0BDA94}"/>
              </a:ext>
            </a:extLst>
          </p:cNvPr>
          <p:cNvPicPr>
            <a:picLocks noChangeAspect="1"/>
          </p:cNvPicPr>
          <p:nvPr userDrawn="1"/>
        </p:nvPicPr>
        <p:blipFill>
          <a:blip r:embed="rId3"/>
          <a:stretch>
            <a:fillRect/>
          </a:stretch>
        </p:blipFill>
        <p:spPr>
          <a:xfrm>
            <a:off x="850540" y="762000"/>
            <a:ext cx="595120" cy="595120"/>
          </a:xfrm>
          <a:prstGeom prst="rect">
            <a:avLst/>
          </a:prstGeom>
        </p:spPr>
      </p:pic>
    </p:spTree>
    <p:extLst>
      <p:ext uri="{BB962C8B-B14F-4D97-AF65-F5344CB8AC3E}">
        <p14:creationId xmlns:p14="http://schemas.microsoft.com/office/powerpoint/2010/main" val="11917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pic>
        <p:nvPicPr>
          <p:cNvPr id="18" name="Picture 17" descr="A picture containing text, electronics, shelf&#10;&#10;Description automatically generated">
            <a:extLst>
              <a:ext uri="{FF2B5EF4-FFF2-40B4-BE49-F238E27FC236}">
                <a16:creationId xmlns:a16="http://schemas.microsoft.com/office/drawing/2014/main" id="{2F243B9D-A1FC-DF1C-77E5-150994FB7EB0}"/>
              </a:ext>
            </a:extLst>
          </p:cNvPr>
          <p:cNvPicPr>
            <a:picLocks noChangeAspect="1"/>
          </p:cNvPicPr>
          <p:nvPr userDrawn="1"/>
        </p:nvPicPr>
        <p:blipFill rotWithShape="1">
          <a:blip r:embed="rId2"/>
          <a:srcRect r="7259"/>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06977143-326F-554A-86ED-4E9591B0AE6D}"/>
              </a:ext>
            </a:extLst>
          </p:cNvPr>
          <p:cNvSpPr/>
          <p:nvPr userDrawn="1"/>
        </p:nvSpPr>
        <p:spPr>
          <a:xfrm>
            <a:off x="0" y="1114542"/>
            <a:ext cx="12192000" cy="533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14" name="Straight Connector 13">
            <a:extLst>
              <a:ext uri="{FF2B5EF4-FFF2-40B4-BE49-F238E27FC236}">
                <a16:creationId xmlns:a16="http://schemas.microsoft.com/office/drawing/2014/main" id="{A55CF3AB-A19D-354A-BBFF-C4ECD05F7E71}"/>
              </a:ext>
            </a:extLst>
          </p:cNvPr>
          <p:cNvCxnSpPr>
            <a:cxnSpLocks/>
          </p:cNvCxnSpPr>
          <p:nvPr userDrawn="1"/>
        </p:nvCxnSpPr>
        <p:spPr>
          <a:xfrm>
            <a:off x="572972" y="0"/>
            <a:ext cx="0" cy="6858000"/>
          </a:xfrm>
          <a:prstGeom prst="line">
            <a:avLst/>
          </a:prstGeom>
          <a:ln w="57150">
            <a:solidFill>
              <a:srgbClr val="000034"/>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C3DA9973-3739-384A-A493-33A2D8BCB002}"/>
              </a:ext>
            </a:extLst>
          </p:cNvPr>
          <p:cNvCxnSpPr>
            <a:cxnSpLocks/>
          </p:cNvCxnSpPr>
          <p:nvPr userDrawn="1"/>
        </p:nvCxnSpPr>
        <p:spPr>
          <a:xfrm flipH="1">
            <a:off x="447999" y="0"/>
            <a:ext cx="5219" cy="6858000"/>
          </a:xfrm>
          <a:prstGeom prst="line">
            <a:avLst/>
          </a:prstGeom>
          <a:ln w="57150">
            <a:solidFill>
              <a:srgbClr val="D20218"/>
            </a:solidFil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AA6269F-15ED-A944-A91C-D18140FFACAB}"/>
              </a:ext>
            </a:extLst>
          </p:cNvPr>
          <p:cNvSpPr/>
          <p:nvPr userDrawn="1"/>
        </p:nvSpPr>
        <p:spPr>
          <a:xfrm>
            <a:off x="9049696" y="-9822"/>
            <a:ext cx="3020291" cy="6858000"/>
          </a:xfrm>
          <a:prstGeom prst="rect">
            <a:avLst/>
          </a:prstGeom>
          <a:solidFill>
            <a:srgbClr val="D2021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Text Placeholder 2">
            <a:extLst>
              <a:ext uri="{FF2B5EF4-FFF2-40B4-BE49-F238E27FC236}">
                <a16:creationId xmlns:a16="http://schemas.microsoft.com/office/drawing/2014/main" id="{1A86A133-FEC1-F44B-A949-B0488614DA7B}"/>
              </a:ext>
            </a:extLst>
          </p:cNvPr>
          <p:cNvSpPr>
            <a:spLocks noGrp="1"/>
          </p:cNvSpPr>
          <p:nvPr>
            <p:ph type="body" sz="quarter" idx="10" hasCustomPrompt="1"/>
          </p:nvPr>
        </p:nvSpPr>
        <p:spPr>
          <a:xfrm>
            <a:off x="9502914" y="1348131"/>
            <a:ext cx="2267928" cy="463354"/>
          </a:xfrm>
        </p:spPr>
        <p:txBody>
          <a:bodyPr/>
          <a:lstStyle>
            <a:lvl1pPr marL="0" indent="0">
              <a:buNone/>
              <a:defRPr>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PAGE TITLE</a:t>
            </a:r>
          </a:p>
        </p:txBody>
      </p:sp>
      <p:pic>
        <p:nvPicPr>
          <p:cNvPr id="17" name="Picture 16" descr="Icon&#10;&#10;Description automatically generated">
            <a:extLst>
              <a:ext uri="{FF2B5EF4-FFF2-40B4-BE49-F238E27FC236}">
                <a16:creationId xmlns:a16="http://schemas.microsoft.com/office/drawing/2014/main" id="{2A6C34B9-D949-C948-A663-73378F0BDA94}"/>
              </a:ext>
            </a:extLst>
          </p:cNvPr>
          <p:cNvPicPr>
            <a:picLocks noChangeAspect="1"/>
          </p:cNvPicPr>
          <p:nvPr userDrawn="1"/>
        </p:nvPicPr>
        <p:blipFill>
          <a:blip r:embed="rId3"/>
          <a:stretch>
            <a:fillRect/>
          </a:stretch>
        </p:blipFill>
        <p:spPr>
          <a:xfrm>
            <a:off x="10262282" y="670916"/>
            <a:ext cx="595120" cy="595120"/>
          </a:xfrm>
          <a:prstGeom prst="rect">
            <a:avLst/>
          </a:prstGeom>
        </p:spPr>
      </p:pic>
    </p:spTree>
    <p:extLst>
      <p:ext uri="{BB962C8B-B14F-4D97-AF65-F5344CB8AC3E}">
        <p14:creationId xmlns:p14="http://schemas.microsoft.com/office/powerpoint/2010/main" val="12274478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Content">
    <p:bg>
      <p:bgPr>
        <a:solidFill>
          <a:srgbClr val="000034"/>
        </a:solidFill>
        <a:effectLst/>
      </p:bgPr>
    </p:bg>
    <p:spTree>
      <p:nvGrpSpPr>
        <p:cNvPr id="1" name=""/>
        <p:cNvGrpSpPr/>
        <p:nvPr/>
      </p:nvGrpSpPr>
      <p:grpSpPr>
        <a:xfrm>
          <a:off x="0" y="0"/>
          <a:ext cx="0" cy="0"/>
          <a:chOff x="0" y="0"/>
          <a:chExt cx="0" cy="0"/>
        </a:xfrm>
      </p:grpSpPr>
      <p:sp>
        <p:nvSpPr>
          <p:cNvPr id="10" name="bg object 17">
            <a:extLst>
              <a:ext uri="{FF2B5EF4-FFF2-40B4-BE49-F238E27FC236}">
                <a16:creationId xmlns:a16="http://schemas.microsoft.com/office/drawing/2014/main" id="{58E0291A-EEAE-F54C-BB22-AF816A50C538}"/>
              </a:ext>
            </a:extLst>
          </p:cNvPr>
          <p:cNvSpPr/>
          <p:nvPr userDrawn="1"/>
        </p:nvSpPr>
        <p:spPr>
          <a:xfrm>
            <a:off x="978596" y="2031365"/>
            <a:ext cx="114300" cy="1714500"/>
          </a:xfrm>
          <a:custGeom>
            <a:avLst/>
            <a:gdLst/>
            <a:ahLst/>
            <a:cxnLst/>
            <a:rect l="l" t="t" r="r" b="b"/>
            <a:pathLst>
              <a:path w="114300" h="1714500">
                <a:moveTo>
                  <a:pt x="114299" y="1714499"/>
                </a:moveTo>
                <a:lnTo>
                  <a:pt x="0" y="1714499"/>
                </a:lnTo>
                <a:lnTo>
                  <a:pt x="0" y="0"/>
                </a:lnTo>
                <a:lnTo>
                  <a:pt x="114299" y="0"/>
                </a:lnTo>
                <a:lnTo>
                  <a:pt x="114299" y="1714499"/>
                </a:lnTo>
                <a:close/>
              </a:path>
            </a:pathLst>
          </a:custGeom>
          <a:solidFill>
            <a:srgbClr val="D20218"/>
          </a:solidFill>
          <a:ln>
            <a:solidFill>
              <a:srgbClr val="D20218"/>
            </a:solidFill>
          </a:ln>
        </p:spPr>
        <p:txBody>
          <a:bodyPr wrap="square" lIns="0" tIns="0" rIns="0" bIns="0" rtlCol="0"/>
          <a:lstStyle/>
          <a:p>
            <a:endParaRPr/>
          </a:p>
        </p:txBody>
      </p:sp>
      <p:sp>
        <p:nvSpPr>
          <p:cNvPr id="11" name="bg object 18">
            <a:extLst>
              <a:ext uri="{FF2B5EF4-FFF2-40B4-BE49-F238E27FC236}">
                <a16:creationId xmlns:a16="http://schemas.microsoft.com/office/drawing/2014/main" id="{25F66C85-BE47-A84F-8083-E35C34FE620B}"/>
              </a:ext>
            </a:extLst>
          </p:cNvPr>
          <p:cNvSpPr/>
          <p:nvPr userDrawn="1"/>
        </p:nvSpPr>
        <p:spPr>
          <a:xfrm>
            <a:off x="1023782" y="2031365"/>
            <a:ext cx="19050" cy="4826635"/>
          </a:xfrm>
          <a:custGeom>
            <a:avLst/>
            <a:gdLst/>
            <a:ahLst/>
            <a:cxnLst/>
            <a:rect l="l" t="t" r="r" b="b"/>
            <a:pathLst>
              <a:path w="19050" h="4826634">
                <a:moveTo>
                  <a:pt x="0" y="0"/>
                </a:moveTo>
                <a:lnTo>
                  <a:pt x="19049" y="0"/>
                </a:lnTo>
                <a:lnTo>
                  <a:pt x="19049" y="4826131"/>
                </a:lnTo>
                <a:lnTo>
                  <a:pt x="0" y="4826131"/>
                </a:lnTo>
                <a:lnTo>
                  <a:pt x="0" y="0"/>
                </a:lnTo>
                <a:close/>
              </a:path>
            </a:pathLst>
          </a:custGeom>
          <a:solidFill>
            <a:srgbClr val="FFFFFF"/>
          </a:solidFill>
        </p:spPr>
        <p:txBody>
          <a:bodyPr wrap="square" lIns="0" tIns="0" rIns="0" bIns="0" rtlCol="0"/>
          <a:lstStyle/>
          <a:p>
            <a:endParaRPr/>
          </a:p>
        </p:txBody>
      </p:sp>
      <p:sp>
        <p:nvSpPr>
          <p:cNvPr id="14" name="Holder 4">
            <a:extLst>
              <a:ext uri="{FF2B5EF4-FFF2-40B4-BE49-F238E27FC236}">
                <a16:creationId xmlns:a16="http://schemas.microsoft.com/office/drawing/2014/main" id="{AD9E23D0-2243-E345-BF60-237C67FAD115}"/>
              </a:ext>
            </a:extLst>
          </p:cNvPr>
          <p:cNvSpPr>
            <a:spLocks noGrp="1"/>
          </p:cNvSpPr>
          <p:nvPr>
            <p:ph type="sldNum" sz="quarter" idx="7"/>
          </p:nvPr>
        </p:nvSpPr>
        <p:spPr>
          <a:xfrm>
            <a:off x="13117257" y="6137407"/>
            <a:ext cx="4206240" cy="514350"/>
          </a:xfrm>
        </p:spPr>
        <p:txBody>
          <a:bodyPr lIns="0" tIns="0" rIns="0" bIns="0"/>
          <a:lstStyle>
            <a:lvl1pPr algn="r">
              <a:defRPr>
                <a:solidFill>
                  <a:schemeClr val="tx1">
                    <a:tint val="75000"/>
                  </a:schemeClr>
                </a:solidFill>
              </a:defRPr>
            </a:lvl1pPr>
          </a:lstStyle>
          <a:p>
            <a:fld id="{B6F15528-21DE-4FAA-801E-634DDDAF4B2B}" type="slidenum">
              <a:t>‹#›</a:t>
            </a:fld>
            <a:endParaRPr/>
          </a:p>
        </p:txBody>
      </p:sp>
      <p:pic>
        <p:nvPicPr>
          <p:cNvPr id="16" name="Picture 15" descr="Icon&#10;&#10;Description automatically generated">
            <a:extLst>
              <a:ext uri="{FF2B5EF4-FFF2-40B4-BE49-F238E27FC236}">
                <a16:creationId xmlns:a16="http://schemas.microsoft.com/office/drawing/2014/main" id="{8AD3BA67-5ED0-8040-981C-AE912ECA6B9F}"/>
              </a:ext>
            </a:extLst>
          </p:cNvPr>
          <p:cNvPicPr>
            <a:picLocks noChangeAspect="1"/>
          </p:cNvPicPr>
          <p:nvPr userDrawn="1"/>
        </p:nvPicPr>
        <p:blipFill>
          <a:blip r:embed="rId2"/>
          <a:stretch>
            <a:fillRect/>
          </a:stretch>
        </p:blipFill>
        <p:spPr>
          <a:xfrm>
            <a:off x="745272" y="1264782"/>
            <a:ext cx="595120" cy="595120"/>
          </a:xfrm>
          <a:prstGeom prst="rect">
            <a:avLst/>
          </a:prstGeom>
        </p:spPr>
      </p:pic>
      <p:sp>
        <p:nvSpPr>
          <p:cNvPr id="3" name="Text Placeholder 2">
            <a:extLst>
              <a:ext uri="{FF2B5EF4-FFF2-40B4-BE49-F238E27FC236}">
                <a16:creationId xmlns:a16="http://schemas.microsoft.com/office/drawing/2014/main" id="{1C0DB7B6-2FA7-3D45-B335-F883784FA85E}"/>
              </a:ext>
            </a:extLst>
          </p:cNvPr>
          <p:cNvSpPr>
            <a:spLocks noGrp="1"/>
          </p:cNvSpPr>
          <p:nvPr>
            <p:ph type="body" sz="quarter" idx="10" hasCustomPrompt="1"/>
          </p:nvPr>
        </p:nvSpPr>
        <p:spPr>
          <a:xfrm>
            <a:off x="1652720" y="1330665"/>
            <a:ext cx="2267928" cy="463354"/>
          </a:xfrm>
        </p:spPr>
        <p:txBody>
          <a:bodyPr/>
          <a:lstStyle>
            <a:lvl1pPr marL="0" indent="0">
              <a:buNone/>
              <a:defRPr>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PAGE TITLE</a:t>
            </a:r>
          </a:p>
        </p:txBody>
      </p:sp>
    </p:spTree>
    <p:extLst>
      <p:ext uri="{BB962C8B-B14F-4D97-AF65-F5344CB8AC3E}">
        <p14:creationId xmlns:p14="http://schemas.microsoft.com/office/powerpoint/2010/main" val="39841848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Title and Content">
    <p:bg>
      <p:bgPr>
        <a:solidFill>
          <a:srgbClr val="D20218"/>
        </a:solidFill>
        <a:effectLst/>
      </p:bgPr>
    </p:bg>
    <p:spTree>
      <p:nvGrpSpPr>
        <p:cNvPr id="1" name=""/>
        <p:cNvGrpSpPr/>
        <p:nvPr/>
      </p:nvGrpSpPr>
      <p:grpSpPr>
        <a:xfrm>
          <a:off x="0" y="0"/>
          <a:ext cx="0" cy="0"/>
          <a:chOff x="0" y="0"/>
          <a:chExt cx="0" cy="0"/>
        </a:xfrm>
      </p:grpSpPr>
      <p:sp>
        <p:nvSpPr>
          <p:cNvPr id="10" name="bg object 17">
            <a:extLst>
              <a:ext uri="{FF2B5EF4-FFF2-40B4-BE49-F238E27FC236}">
                <a16:creationId xmlns:a16="http://schemas.microsoft.com/office/drawing/2014/main" id="{58E0291A-EEAE-F54C-BB22-AF816A50C538}"/>
              </a:ext>
            </a:extLst>
          </p:cNvPr>
          <p:cNvSpPr/>
          <p:nvPr userDrawn="1"/>
        </p:nvSpPr>
        <p:spPr>
          <a:xfrm>
            <a:off x="978596" y="2031365"/>
            <a:ext cx="114300" cy="1714500"/>
          </a:xfrm>
          <a:custGeom>
            <a:avLst/>
            <a:gdLst/>
            <a:ahLst/>
            <a:cxnLst/>
            <a:rect l="l" t="t" r="r" b="b"/>
            <a:pathLst>
              <a:path w="114300" h="1714500">
                <a:moveTo>
                  <a:pt x="114299" y="1714499"/>
                </a:moveTo>
                <a:lnTo>
                  <a:pt x="0" y="1714499"/>
                </a:lnTo>
                <a:lnTo>
                  <a:pt x="0" y="0"/>
                </a:lnTo>
                <a:lnTo>
                  <a:pt x="114299" y="0"/>
                </a:lnTo>
                <a:lnTo>
                  <a:pt x="114299" y="1714499"/>
                </a:lnTo>
                <a:close/>
              </a:path>
            </a:pathLst>
          </a:custGeom>
          <a:solidFill>
            <a:srgbClr val="000034"/>
          </a:solidFill>
          <a:ln>
            <a:solidFill>
              <a:srgbClr val="000034"/>
            </a:solidFill>
          </a:ln>
        </p:spPr>
        <p:txBody>
          <a:bodyPr wrap="square" lIns="0" tIns="0" rIns="0" bIns="0" rtlCol="0"/>
          <a:lstStyle/>
          <a:p>
            <a:endParaRPr/>
          </a:p>
        </p:txBody>
      </p:sp>
      <p:sp>
        <p:nvSpPr>
          <p:cNvPr id="11" name="bg object 18">
            <a:extLst>
              <a:ext uri="{FF2B5EF4-FFF2-40B4-BE49-F238E27FC236}">
                <a16:creationId xmlns:a16="http://schemas.microsoft.com/office/drawing/2014/main" id="{25F66C85-BE47-A84F-8083-E35C34FE620B}"/>
              </a:ext>
            </a:extLst>
          </p:cNvPr>
          <p:cNvSpPr/>
          <p:nvPr userDrawn="1"/>
        </p:nvSpPr>
        <p:spPr>
          <a:xfrm>
            <a:off x="1023782" y="2031365"/>
            <a:ext cx="19050" cy="4826635"/>
          </a:xfrm>
          <a:custGeom>
            <a:avLst/>
            <a:gdLst/>
            <a:ahLst/>
            <a:cxnLst/>
            <a:rect l="l" t="t" r="r" b="b"/>
            <a:pathLst>
              <a:path w="19050" h="4826634">
                <a:moveTo>
                  <a:pt x="0" y="0"/>
                </a:moveTo>
                <a:lnTo>
                  <a:pt x="19049" y="0"/>
                </a:lnTo>
                <a:lnTo>
                  <a:pt x="19049" y="4826131"/>
                </a:lnTo>
                <a:lnTo>
                  <a:pt x="0" y="4826131"/>
                </a:lnTo>
                <a:lnTo>
                  <a:pt x="0" y="0"/>
                </a:lnTo>
                <a:close/>
              </a:path>
            </a:pathLst>
          </a:custGeom>
          <a:solidFill>
            <a:srgbClr val="FFFFFF"/>
          </a:solidFill>
        </p:spPr>
        <p:txBody>
          <a:bodyPr wrap="square" lIns="0" tIns="0" rIns="0" bIns="0" rtlCol="0"/>
          <a:lstStyle/>
          <a:p>
            <a:endParaRPr/>
          </a:p>
        </p:txBody>
      </p:sp>
      <p:sp>
        <p:nvSpPr>
          <p:cNvPr id="14" name="Holder 4">
            <a:extLst>
              <a:ext uri="{FF2B5EF4-FFF2-40B4-BE49-F238E27FC236}">
                <a16:creationId xmlns:a16="http://schemas.microsoft.com/office/drawing/2014/main" id="{AD9E23D0-2243-E345-BF60-237C67FAD115}"/>
              </a:ext>
            </a:extLst>
          </p:cNvPr>
          <p:cNvSpPr>
            <a:spLocks noGrp="1"/>
          </p:cNvSpPr>
          <p:nvPr>
            <p:ph type="sldNum" sz="quarter" idx="7"/>
          </p:nvPr>
        </p:nvSpPr>
        <p:spPr>
          <a:xfrm>
            <a:off x="13117257" y="6137407"/>
            <a:ext cx="4206240" cy="514350"/>
          </a:xfrm>
        </p:spPr>
        <p:txBody>
          <a:bodyPr lIns="0" tIns="0" rIns="0" bIns="0"/>
          <a:lstStyle>
            <a:lvl1pPr algn="r">
              <a:defRPr>
                <a:solidFill>
                  <a:schemeClr val="tx1">
                    <a:tint val="75000"/>
                  </a:schemeClr>
                </a:solidFill>
              </a:defRPr>
            </a:lvl1pPr>
          </a:lstStyle>
          <a:p>
            <a:fld id="{B6F15528-21DE-4FAA-801E-634DDDAF4B2B}" type="slidenum">
              <a:t>‹#›</a:t>
            </a:fld>
            <a:endParaRPr/>
          </a:p>
        </p:txBody>
      </p:sp>
      <p:pic>
        <p:nvPicPr>
          <p:cNvPr id="16" name="Picture 15" descr="Icon&#10;&#10;Description automatically generated">
            <a:extLst>
              <a:ext uri="{FF2B5EF4-FFF2-40B4-BE49-F238E27FC236}">
                <a16:creationId xmlns:a16="http://schemas.microsoft.com/office/drawing/2014/main" id="{8AD3BA67-5ED0-8040-981C-AE912ECA6B9F}"/>
              </a:ext>
            </a:extLst>
          </p:cNvPr>
          <p:cNvPicPr>
            <a:picLocks noChangeAspect="1"/>
          </p:cNvPicPr>
          <p:nvPr userDrawn="1"/>
        </p:nvPicPr>
        <p:blipFill>
          <a:blip r:embed="rId2"/>
          <a:stretch>
            <a:fillRect/>
          </a:stretch>
        </p:blipFill>
        <p:spPr>
          <a:xfrm>
            <a:off x="745272" y="1264782"/>
            <a:ext cx="595120" cy="595120"/>
          </a:xfrm>
          <a:prstGeom prst="rect">
            <a:avLst/>
          </a:prstGeom>
        </p:spPr>
      </p:pic>
      <p:sp>
        <p:nvSpPr>
          <p:cNvPr id="15" name="Text Placeholder 2">
            <a:extLst>
              <a:ext uri="{FF2B5EF4-FFF2-40B4-BE49-F238E27FC236}">
                <a16:creationId xmlns:a16="http://schemas.microsoft.com/office/drawing/2014/main" id="{4DE09CE9-B5CB-F841-A3AC-B6D739DA9003}"/>
              </a:ext>
            </a:extLst>
          </p:cNvPr>
          <p:cNvSpPr>
            <a:spLocks noGrp="1"/>
          </p:cNvSpPr>
          <p:nvPr>
            <p:ph type="body" sz="quarter" idx="10" hasCustomPrompt="1"/>
          </p:nvPr>
        </p:nvSpPr>
        <p:spPr>
          <a:xfrm>
            <a:off x="1652720" y="1330665"/>
            <a:ext cx="2267928" cy="463354"/>
          </a:xfrm>
        </p:spPr>
        <p:txBody>
          <a:bodyPr/>
          <a:lstStyle>
            <a:lvl1pPr marL="0" indent="0">
              <a:buNone/>
              <a:defRPr>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PAGE TITLE</a:t>
            </a:r>
          </a:p>
        </p:txBody>
      </p:sp>
    </p:spTree>
    <p:extLst>
      <p:ext uri="{BB962C8B-B14F-4D97-AF65-F5344CB8AC3E}">
        <p14:creationId xmlns:p14="http://schemas.microsoft.com/office/powerpoint/2010/main" val="31846958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AC33BCD-6CBA-514E-8F64-6B90BBFB00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6B80663F-2848-604A-B38C-31FB38865B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63623DCE-A34A-1F47-BDB6-BF9B415867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FC7992-1EDD-6A46-B392-41A775C5B5EF}" type="datetimeFigureOut">
              <a:rPr lang="en-GB" smtClean="0"/>
              <a:t>07/07/2022</a:t>
            </a:fld>
            <a:endParaRPr lang="en-GB"/>
          </a:p>
        </p:txBody>
      </p:sp>
      <p:sp>
        <p:nvSpPr>
          <p:cNvPr id="5" name="Footer Placeholder 4">
            <a:extLst>
              <a:ext uri="{FF2B5EF4-FFF2-40B4-BE49-F238E27FC236}">
                <a16:creationId xmlns:a16="http://schemas.microsoft.com/office/drawing/2014/main" id="{2B7B2612-D980-1547-81C8-5B9F607F23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211B8F7-2511-F44B-A4BB-0577343BA0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BB40D46-2550-7840-A9AF-1881FF470EA2}" type="slidenum">
              <a:rPr lang="en-GB" smtClean="0"/>
              <a:t>‹#›</a:t>
            </a:fld>
            <a:endParaRPr lang="en-GB"/>
          </a:p>
        </p:txBody>
      </p:sp>
    </p:spTree>
    <p:extLst>
      <p:ext uri="{BB962C8B-B14F-4D97-AF65-F5344CB8AC3E}">
        <p14:creationId xmlns:p14="http://schemas.microsoft.com/office/powerpoint/2010/main" val="1676040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64" r:id="rId5"/>
    <p:sldLayoutId id="2147483652" r:id="rId6"/>
    <p:sldLayoutId id="2147483663" r:id="rId7"/>
    <p:sldLayoutId id="2147483660" r:id="rId8"/>
    <p:sldLayoutId id="2147483661" r:id="rId9"/>
    <p:sldLayoutId id="2147483662" r:id="rId10"/>
    <p:sldLayoutId id="2147483653" r:id="rId11"/>
    <p:sldLayoutId id="2147483654" r:id="rId12"/>
    <p:sldLayoutId id="2147483655" r:id="rId13"/>
    <p:sldLayoutId id="2147483656" r:id="rId14"/>
    <p:sldLayoutId id="2147483657" r:id="rId15"/>
    <p:sldLayoutId id="2147483658" r:id="rId16"/>
    <p:sldLayoutId id="2147483659"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21">
            <a:extLst>
              <a:ext uri="{FF2B5EF4-FFF2-40B4-BE49-F238E27FC236}">
                <a16:creationId xmlns:a16="http://schemas.microsoft.com/office/drawing/2014/main" id="{4A934685-5C90-D340-BD96-DA5BC647DBCC}"/>
              </a:ext>
            </a:extLst>
          </p:cNvPr>
          <p:cNvSpPr>
            <a:spLocks noGrp="1"/>
          </p:cNvSpPr>
          <p:nvPr>
            <p:ph type="body" sz="quarter" idx="10" hasCustomPrompt="1"/>
          </p:nvPr>
        </p:nvSpPr>
        <p:spPr>
          <a:xfrm>
            <a:off x="713986" y="1998965"/>
            <a:ext cx="4785485" cy="543819"/>
          </a:xfrm>
        </p:spPr>
        <p:txBody>
          <a:bodyPr/>
          <a:lstStyle>
            <a:lvl1pPr marL="0" indent="0">
              <a:buNone/>
              <a:defRPr>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UK COVID Analysis</a:t>
            </a:r>
          </a:p>
        </p:txBody>
      </p:sp>
      <p:sp>
        <p:nvSpPr>
          <p:cNvPr id="5" name="Text Placeholder 21">
            <a:extLst>
              <a:ext uri="{FF2B5EF4-FFF2-40B4-BE49-F238E27FC236}">
                <a16:creationId xmlns:a16="http://schemas.microsoft.com/office/drawing/2014/main" id="{D66D1E86-30D9-784A-B7DB-6033657F7C74}"/>
              </a:ext>
            </a:extLst>
          </p:cNvPr>
          <p:cNvSpPr>
            <a:spLocks noGrp="1"/>
          </p:cNvSpPr>
          <p:nvPr>
            <p:ph type="body" sz="quarter" idx="11" hasCustomPrompt="1"/>
          </p:nvPr>
        </p:nvSpPr>
        <p:spPr>
          <a:xfrm>
            <a:off x="713985" y="2542784"/>
            <a:ext cx="4785485" cy="543819"/>
          </a:xfrm>
        </p:spPr>
        <p:txBody>
          <a:bodyPr>
            <a:normAutofit/>
          </a:bodyPr>
          <a:lstStyle>
            <a:lvl1pPr marL="0" indent="0">
              <a:buNone/>
              <a:defRPr sz="24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LSE Data Analytics Module 2</a:t>
            </a:r>
          </a:p>
        </p:txBody>
      </p:sp>
      <p:sp>
        <p:nvSpPr>
          <p:cNvPr id="6" name="Text Placeholder 21">
            <a:extLst>
              <a:ext uri="{FF2B5EF4-FFF2-40B4-BE49-F238E27FC236}">
                <a16:creationId xmlns:a16="http://schemas.microsoft.com/office/drawing/2014/main" id="{68AFC17A-D47C-2C41-A25F-5B272E31FA71}"/>
              </a:ext>
            </a:extLst>
          </p:cNvPr>
          <p:cNvSpPr>
            <a:spLocks noGrp="1"/>
          </p:cNvSpPr>
          <p:nvPr>
            <p:ph type="body" sz="quarter" idx="12" hasCustomPrompt="1"/>
          </p:nvPr>
        </p:nvSpPr>
        <p:spPr>
          <a:xfrm>
            <a:off x="713985" y="3157090"/>
            <a:ext cx="4785485" cy="543819"/>
          </a:xfrm>
        </p:spPr>
        <p:txBody>
          <a:bodyPr>
            <a:normAutofit/>
          </a:bodyPr>
          <a:lstStyle>
            <a:lvl1pPr marL="0" indent="0">
              <a:buNone/>
              <a:defRPr sz="2000">
                <a:solidFill>
                  <a:schemeClr val="bg1"/>
                </a:solidFill>
                <a:latin typeface="Arimo" panose="020B0604020202020204" pitchFamily="34" charset="0"/>
                <a:ea typeface="Arimo" panose="020B0604020202020204" pitchFamily="34" charset="0"/>
                <a:cs typeface="Arimo" panose="020B0604020202020204" pitchFamily="34" charset="0"/>
              </a:defRPr>
            </a:lvl1pPr>
          </a:lstStyle>
          <a:p>
            <a:pPr lvl="0"/>
            <a:r>
              <a:rPr lang="en-GB" dirty="0"/>
              <a:t>7</a:t>
            </a:r>
            <a:r>
              <a:rPr lang="en-GB" baseline="30000" dirty="0"/>
              <a:t>th</a:t>
            </a:r>
            <a:r>
              <a:rPr lang="en-GB" dirty="0"/>
              <a:t> July 2022</a:t>
            </a:r>
          </a:p>
        </p:txBody>
      </p:sp>
    </p:spTree>
    <p:extLst>
      <p:ext uri="{BB962C8B-B14F-4D97-AF65-F5344CB8AC3E}">
        <p14:creationId xmlns:p14="http://schemas.microsoft.com/office/powerpoint/2010/main" val="35066776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A51251-DCA7-4243-BC06-AF32CE91DD00}"/>
              </a:ext>
            </a:extLst>
          </p:cNvPr>
          <p:cNvSpPr>
            <a:spLocks noGrp="1"/>
          </p:cNvSpPr>
          <p:nvPr>
            <p:ph type="body" sz="quarter" idx="10"/>
          </p:nvPr>
        </p:nvSpPr>
        <p:spPr>
          <a:xfrm>
            <a:off x="2460023" y="2252082"/>
            <a:ext cx="2860601" cy="556042"/>
          </a:xfrm>
        </p:spPr>
        <p:txBody>
          <a:bodyPr/>
          <a:lstStyle/>
          <a:p>
            <a:r>
              <a:rPr lang="en-GB" sz="4000" dirty="0"/>
              <a:t>TWITTER</a:t>
            </a:r>
          </a:p>
        </p:txBody>
      </p:sp>
    </p:spTree>
    <p:extLst>
      <p:ext uri="{BB962C8B-B14F-4D97-AF65-F5344CB8AC3E}">
        <p14:creationId xmlns:p14="http://schemas.microsoft.com/office/powerpoint/2010/main" val="5095975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1CE410-535F-A846-8429-E54E3442FD6D}"/>
              </a:ext>
            </a:extLst>
          </p:cNvPr>
          <p:cNvSpPr>
            <a:spLocks noGrp="1"/>
          </p:cNvSpPr>
          <p:nvPr>
            <p:ph type="body" sz="quarter" idx="10"/>
          </p:nvPr>
        </p:nvSpPr>
        <p:spPr>
          <a:xfrm>
            <a:off x="826002" y="829624"/>
            <a:ext cx="3325583" cy="463354"/>
          </a:xfrm>
        </p:spPr>
        <p:txBody>
          <a:bodyPr>
            <a:normAutofit lnSpcReduction="10000"/>
          </a:bodyPr>
          <a:lstStyle/>
          <a:p>
            <a:r>
              <a:rPr lang="en-GB" dirty="0"/>
              <a:t>Twitter</a:t>
            </a:r>
          </a:p>
        </p:txBody>
      </p:sp>
      <p:sp>
        <p:nvSpPr>
          <p:cNvPr id="3" name="TextBox 2">
            <a:extLst>
              <a:ext uri="{FF2B5EF4-FFF2-40B4-BE49-F238E27FC236}">
                <a16:creationId xmlns:a16="http://schemas.microsoft.com/office/drawing/2014/main" id="{A69E0292-395F-D934-5474-33FF53252692}"/>
              </a:ext>
            </a:extLst>
          </p:cNvPr>
          <p:cNvSpPr txBox="1"/>
          <p:nvPr/>
        </p:nvSpPr>
        <p:spPr>
          <a:xfrm>
            <a:off x="4151585" y="1671145"/>
            <a:ext cx="7126015" cy="2462213"/>
          </a:xfrm>
          <a:prstGeom prst="rect">
            <a:avLst/>
          </a:prstGeom>
          <a:noFill/>
        </p:spPr>
        <p:txBody>
          <a:bodyPr wrap="square" rtlCol="0">
            <a:spAutoFit/>
          </a:bodyPr>
          <a:lstStyle/>
          <a:p>
            <a:r>
              <a:rPr lang="en-GB" sz="1400" dirty="0"/>
              <a:t>Twitter shows that there are several variations of COVID-19 hashtags which is not unexpected. Without understanding the parameters of the data scraping, additional hashtags such as #lockdown, #</a:t>
            </a:r>
            <a:r>
              <a:rPr lang="en-GB" sz="1400" dirty="0" err="1"/>
              <a:t>savethenhs</a:t>
            </a:r>
            <a:r>
              <a:rPr lang="en-GB" sz="1400" dirty="0"/>
              <a:t> #sage might help determine also the mood of the public.</a:t>
            </a:r>
          </a:p>
          <a:p>
            <a:endParaRPr lang="en-GB" sz="1400" dirty="0"/>
          </a:p>
          <a:p>
            <a:r>
              <a:rPr lang="en-GB" sz="1400" dirty="0"/>
              <a:t>Further qualitative analysis should be performed on understanding the public, if there are any reasons why they would be reluctant to take the vaccination but to also know if there is any trust lost between the government and the public.</a:t>
            </a:r>
          </a:p>
          <a:p>
            <a:endParaRPr lang="en-GB" sz="1400" dirty="0"/>
          </a:p>
          <a:p>
            <a:r>
              <a:rPr lang="en-GB" sz="1400" dirty="0"/>
              <a:t>By understanding this qualitative data, the government may be able to adjust the marketing campaign accordingly to ensure that the public are more likely to take the vaccine, rather than it being mandated.</a:t>
            </a:r>
          </a:p>
        </p:txBody>
      </p:sp>
      <p:pic>
        <p:nvPicPr>
          <p:cNvPr id="9218" name="Picture 2">
            <a:extLst>
              <a:ext uri="{FF2B5EF4-FFF2-40B4-BE49-F238E27FC236}">
                <a16:creationId xmlns:a16="http://schemas.microsoft.com/office/drawing/2014/main" id="{C60E3261-D85A-349B-2044-D7EBC7B105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66230" y="1671145"/>
            <a:ext cx="1829668" cy="4545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74907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FDC7F8E-230D-30CA-A437-79C33710AC76}"/>
              </a:ext>
            </a:extLst>
          </p:cNvPr>
          <p:cNvSpPr>
            <a:spLocks noGrp="1"/>
          </p:cNvSpPr>
          <p:nvPr>
            <p:ph type="body" sz="quarter" idx="10"/>
          </p:nvPr>
        </p:nvSpPr>
        <p:spPr>
          <a:xfrm>
            <a:off x="1631699" y="1351686"/>
            <a:ext cx="4054398" cy="463354"/>
          </a:xfrm>
        </p:spPr>
        <p:txBody>
          <a:bodyPr>
            <a:normAutofit fontScale="92500"/>
          </a:bodyPr>
          <a:lstStyle/>
          <a:p>
            <a:r>
              <a:rPr lang="en-GB" dirty="0"/>
              <a:t>CONTINUAL IMPROVEMENT</a:t>
            </a:r>
          </a:p>
        </p:txBody>
      </p:sp>
    </p:spTree>
    <p:extLst>
      <p:ext uri="{BB962C8B-B14F-4D97-AF65-F5344CB8AC3E}">
        <p14:creationId xmlns:p14="http://schemas.microsoft.com/office/powerpoint/2010/main" val="7784065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1CE410-535F-A846-8429-E54E3442FD6D}"/>
              </a:ext>
            </a:extLst>
          </p:cNvPr>
          <p:cNvSpPr>
            <a:spLocks noGrp="1"/>
          </p:cNvSpPr>
          <p:nvPr>
            <p:ph type="body" sz="quarter" idx="10"/>
          </p:nvPr>
        </p:nvSpPr>
        <p:spPr>
          <a:xfrm>
            <a:off x="826002" y="829624"/>
            <a:ext cx="3525281" cy="463354"/>
          </a:xfrm>
        </p:spPr>
        <p:txBody>
          <a:bodyPr>
            <a:normAutofit fontScale="92500"/>
          </a:bodyPr>
          <a:lstStyle/>
          <a:p>
            <a:r>
              <a:rPr lang="en-GB" dirty="0"/>
              <a:t>Continual Improvement</a:t>
            </a:r>
          </a:p>
        </p:txBody>
      </p:sp>
      <p:sp>
        <p:nvSpPr>
          <p:cNvPr id="3" name="TextBox 2">
            <a:extLst>
              <a:ext uri="{FF2B5EF4-FFF2-40B4-BE49-F238E27FC236}">
                <a16:creationId xmlns:a16="http://schemas.microsoft.com/office/drawing/2014/main" id="{A69E0292-395F-D934-5474-33FF53252692}"/>
              </a:ext>
            </a:extLst>
          </p:cNvPr>
          <p:cNvSpPr txBox="1"/>
          <p:nvPr/>
        </p:nvSpPr>
        <p:spPr>
          <a:xfrm>
            <a:off x="826003" y="1671145"/>
            <a:ext cx="10451598" cy="2246769"/>
          </a:xfrm>
          <a:prstGeom prst="rect">
            <a:avLst/>
          </a:prstGeom>
          <a:noFill/>
        </p:spPr>
        <p:txBody>
          <a:bodyPr wrap="square" rtlCol="0">
            <a:spAutoFit/>
          </a:bodyPr>
          <a:lstStyle/>
          <a:p>
            <a:r>
              <a:rPr lang="en-GB" sz="1400" dirty="0"/>
              <a:t>Whilst Channel Islands and Gibraltar seem to be the key areas initially to target the marketing campaign, additional improvement can be made on the recommendations by:</a:t>
            </a:r>
          </a:p>
          <a:p>
            <a:endParaRPr lang="en-GB" sz="1400" dirty="0"/>
          </a:p>
          <a:p>
            <a:pPr marL="285750" indent="-285750">
              <a:buFontTx/>
              <a:buChar char="-"/>
            </a:pPr>
            <a:r>
              <a:rPr lang="en-GB" sz="1400" dirty="0"/>
              <a:t>Determining if the data is cumulative (rolling) or new cases every day</a:t>
            </a:r>
          </a:p>
          <a:p>
            <a:pPr marL="285750" indent="-285750">
              <a:buFontTx/>
              <a:buChar char="-"/>
            </a:pPr>
            <a:r>
              <a:rPr lang="en-GB" sz="1400" dirty="0"/>
              <a:t>Validating the data points for causality between cases, hospitalisations, recovery and death.</a:t>
            </a:r>
          </a:p>
          <a:p>
            <a:pPr marL="285750" indent="-285750">
              <a:buFontTx/>
              <a:buChar char="-"/>
            </a:pPr>
            <a:r>
              <a:rPr lang="en-GB" sz="1400" dirty="0"/>
              <a:t>Identifying the population from census data to determine % uptake of the vaccine.</a:t>
            </a:r>
          </a:p>
          <a:p>
            <a:pPr marL="285750" indent="-285750">
              <a:buFontTx/>
              <a:buChar char="-"/>
            </a:pPr>
            <a:r>
              <a:rPr lang="en-GB" sz="1400" dirty="0"/>
              <a:t>More granular level detail on the provinces which make up Other</a:t>
            </a:r>
          </a:p>
          <a:p>
            <a:pPr marL="285750" indent="-285750">
              <a:buFontTx/>
              <a:buChar char="-"/>
            </a:pPr>
            <a:r>
              <a:rPr lang="en-GB" sz="1400" dirty="0"/>
              <a:t>Identify the influences of social media on uptake by exploring other hashtags</a:t>
            </a:r>
          </a:p>
          <a:p>
            <a:pPr marL="285750" indent="-285750">
              <a:buFontTx/>
              <a:buChar char="-"/>
            </a:pPr>
            <a:endParaRPr lang="en-GB" sz="1400" dirty="0"/>
          </a:p>
          <a:p>
            <a:pPr marL="285750" indent="-285750">
              <a:buFontTx/>
              <a:buChar char="-"/>
            </a:pPr>
            <a:endParaRPr lang="en-GB" sz="1400" dirty="0"/>
          </a:p>
        </p:txBody>
      </p:sp>
    </p:spTree>
    <p:extLst>
      <p:ext uri="{BB962C8B-B14F-4D97-AF65-F5344CB8AC3E}">
        <p14:creationId xmlns:p14="http://schemas.microsoft.com/office/powerpoint/2010/main" val="9635294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CEE9BFE-7833-3946-BD74-A8BF94F06554}"/>
              </a:ext>
            </a:extLst>
          </p:cNvPr>
          <p:cNvSpPr>
            <a:spLocks noGrp="1"/>
          </p:cNvSpPr>
          <p:nvPr>
            <p:ph type="body" sz="quarter" idx="10"/>
          </p:nvPr>
        </p:nvSpPr>
        <p:spPr/>
        <p:txBody>
          <a:bodyPr>
            <a:normAutofit lnSpcReduction="10000"/>
          </a:bodyPr>
          <a:lstStyle/>
          <a:p>
            <a:r>
              <a:rPr lang="en-GB" dirty="0"/>
              <a:t>BRIEF</a:t>
            </a:r>
          </a:p>
        </p:txBody>
      </p:sp>
      <p:sp>
        <p:nvSpPr>
          <p:cNvPr id="3" name="TextBox 2">
            <a:extLst>
              <a:ext uri="{FF2B5EF4-FFF2-40B4-BE49-F238E27FC236}">
                <a16:creationId xmlns:a16="http://schemas.microsoft.com/office/drawing/2014/main" id="{850BB1CD-3267-B31B-7C3B-CEAE04B94D1B}"/>
              </a:ext>
            </a:extLst>
          </p:cNvPr>
          <p:cNvSpPr txBox="1"/>
          <p:nvPr/>
        </p:nvSpPr>
        <p:spPr>
          <a:xfrm>
            <a:off x="3857297" y="1040524"/>
            <a:ext cx="8166537" cy="3447098"/>
          </a:xfrm>
          <a:prstGeom prst="rect">
            <a:avLst/>
          </a:prstGeom>
          <a:noFill/>
        </p:spPr>
        <p:txBody>
          <a:bodyPr wrap="square" rtlCol="0">
            <a:spAutoFit/>
          </a:bodyPr>
          <a:lstStyle/>
          <a:p>
            <a:r>
              <a:rPr lang="en-GB" sz="1400" dirty="0"/>
              <a:t>The UK Government has requested an analysis of collected COVID-19 data in order to help with a marketing campaign that increases the up-take of the COVID-19 vaccine.</a:t>
            </a:r>
          </a:p>
          <a:p>
            <a:endParaRPr lang="en-GB" sz="1400" dirty="0"/>
          </a:p>
          <a:p>
            <a:r>
              <a:rPr lang="en-GB" sz="1400" dirty="0"/>
              <a:t>The government have asked for the following:</a:t>
            </a:r>
          </a:p>
          <a:p>
            <a:endParaRPr lang="en-GB" sz="1400" dirty="0"/>
          </a:p>
          <a:p>
            <a:pPr marL="285750" indent="-285750">
              <a:buFont typeface="Arial" panose="020B0604020202020204" pitchFamily="34" charset="0"/>
              <a:buChar char="•"/>
            </a:pPr>
            <a:r>
              <a:rPr lang="en-GB" sz="1400" dirty="0"/>
              <a:t>Total vaccinations, including first and second dose up-take as well as across all regions</a:t>
            </a:r>
          </a:p>
          <a:p>
            <a:pPr marL="285750" indent="-285750">
              <a:buFont typeface="Arial" panose="020B0604020202020204" pitchFamily="34" charset="0"/>
              <a:buChar char="•"/>
            </a:pPr>
            <a:r>
              <a:rPr lang="en-GB" sz="1400" dirty="0"/>
              <a:t>Where to target the campaign based on:</a:t>
            </a:r>
          </a:p>
          <a:p>
            <a:endParaRPr lang="en-GB" sz="1400" dirty="0"/>
          </a:p>
          <a:p>
            <a:pPr marL="742950" lvl="1" indent="-285750">
              <a:buFont typeface="System Font Regular"/>
              <a:buChar char="-"/>
            </a:pPr>
            <a:r>
              <a:rPr lang="en-GB" sz="1400" dirty="0"/>
              <a:t>The largest area with 1</a:t>
            </a:r>
            <a:r>
              <a:rPr lang="en-GB" sz="1400" baseline="30000" dirty="0"/>
              <a:t>st</a:t>
            </a:r>
            <a:r>
              <a:rPr lang="en-GB" sz="1400" dirty="0"/>
              <a:t> dose but no 2</a:t>
            </a:r>
            <a:r>
              <a:rPr lang="en-GB" sz="1400" baseline="30000" dirty="0"/>
              <a:t>nd</a:t>
            </a:r>
            <a:r>
              <a:rPr lang="en-GB" sz="1400" dirty="0"/>
              <a:t> dose</a:t>
            </a:r>
          </a:p>
          <a:p>
            <a:pPr marL="742950" lvl="1" indent="-285750">
              <a:buFont typeface="System Font Regular"/>
              <a:buChar char="-"/>
            </a:pPr>
            <a:r>
              <a:rPr lang="en-GB" sz="1400" dirty="0"/>
              <a:t>Area with the greatest number of recoveries</a:t>
            </a:r>
          </a:p>
          <a:p>
            <a:pPr marL="742950" lvl="1" indent="-285750">
              <a:buFont typeface="System Font Regular"/>
              <a:buChar char="-"/>
            </a:pPr>
            <a:r>
              <a:rPr lang="en-GB" sz="1400" dirty="0"/>
              <a:t>If Deaths have peaked in any region</a:t>
            </a:r>
          </a:p>
          <a:p>
            <a:pPr marL="742950" lvl="1" indent="-285750">
              <a:buFont typeface="System Font Regular"/>
              <a:buChar char="-"/>
            </a:pPr>
            <a:r>
              <a:rPr lang="en-GB" sz="1400" dirty="0"/>
              <a:t>If there are any regions who have not yet peaked in hospitalisation numbers</a:t>
            </a:r>
          </a:p>
          <a:p>
            <a:pPr marL="742950" lvl="1" indent="-285750">
              <a:buFont typeface="System Font Regular"/>
              <a:buChar char="-"/>
            </a:pPr>
            <a:r>
              <a:rPr lang="en-GB" sz="1400" dirty="0"/>
              <a:t>What Twitter hashtags are trending</a:t>
            </a:r>
          </a:p>
          <a:p>
            <a:endParaRPr lang="en-GB" dirty="0"/>
          </a:p>
          <a:p>
            <a:endParaRPr lang="en-GB" dirty="0"/>
          </a:p>
        </p:txBody>
      </p:sp>
    </p:spTree>
    <p:extLst>
      <p:ext uri="{BB962C8B-B14F-4D97-AF65-F5344CB8AC3E}">
        <p14:creationId xmlns:p14="http://schemas.microsoft.com/office/powerpoint/2010/main" val="2123522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A51251-DCA7-4243-BC06-AF32CE91DD00}"/>
              </a:ext>
            </a:extLst>
          </p:cNvPr>
          <p:cNvSpPr>
            <a:spLocks noGrp="1"/>
          </p:cNvSpPr>
          <p:nvPr>
            <p:ph type="body" sz="quarter" idx="10"/>
          </p:nvPr>
        </p:nvSpPr>
        <p:spPr>
          <a:xfrm>
            <a:off x="2260326" y="2283613"/>
            <a:ext cx="2860601" cy="556042"/>
          </a:xfrm>
        </p:spPr>
        <p:txBody>
          <a:bodyPr/>
          <a:lstStyle/>
          <a:p>
            <a:r>
              <a:rPr lang="en-GB" sz="4000" dirty="0"/>
              <a:t>GIBRALTAR</a:t>
            </a:r>
          </a:p>
        </p:txBody>
      </p:sp>
      <p:sp>
        <p:nvSpPr>
          <p:cNvPr id="3" name="Text Placeholder 2">
            <a:extLst>
              <a:ext uri="{FF2B5EF4-FFF2-40B4-BE49-F238E27FC236}">
                <a16:creationId xmlns:a16="http://schemas.microsoft.com/office/drawing/2014/main" id="{55D53B4E-C8E8-CF49-A9D8-FB3C69E85650}"/>
              </a:ext>
            </a:extLst>
          </p:cNvPr>
          <p:cNvSpPr>
            <a:spLocks noGrp="1"/>
          </p:cNvSpPr>
          <p:nvPr>
            <p:ph type="body" sz="quarter" idx="11"/>
          </p:nvPr>
        </p:nvSpPr>
        <p:spPr>
          <a:xfrm>
            <a:off x="2260108" y="2839873"/>
            <a:ext cx="3100168" cy="668338"/>
          </a:xfrm>
        </p:spPr>
        <p:txBody>
          <a:bodyPr>
            <a:noAutofit/>
          </a:bodyPr>
          <a:lstStyle/>
          <a:p>
            <a:r>
              <a:rPr lang="en-GB" sz="4000" dirty="0"/>
              <a:t>EXPLORATION</a:t>
            </a:r>
          </a:p>
        </p:txBody>
      </p:sp>
    </p:spTree>
    <p:extLst>
      <p:ext uri="{BB962C8B-B14F-4D97-AF65-F5344CB8AC3E}">
        <p14:creationId xmlns:p14="http://schemas.microsoft.com/office/powerpoint/2010/main" val="3701488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DEF8C34-0E19-8D1A-21EC-781E28A5A821}"/>
              </a:ext>
            </a:extLst>
          </p:cNvPr>
          <p:cNvSpPr>
            <a:spLocks noGrp="1"/>
          </p:cNvSpPr>
          <p:nvPr>
            <p:ph type="body" sz="quarter" idx="10"/>
          </p:nvPr>
        </p:nvSpPr>
        <p:spPr>
          <a:xfrm>
            <a:off x="9312165" y="1348131"/>
            <a:ext cx="2669627" cy="463354"/>
          </a:xfrm>
        </p:spPr>
        <p:txBody>
          <a:bodyPr>
            <a:normAutofit fontScale="85000" lnSpcReduction="10000"/>
          </a:bodyPr>
          <a:lstStyle/>
          <a:p>
            <a:r>
              <a:rPr lang="en-GB" dirty="0"/>
              <a:t>Gibraltar Approach</a:t>
            </a:r>
          </a:p>
        </p:txBody>
      </p:sp>
      <p:sp>
        <p:nvSpPr>
          <p:cNvPr id="6" name="TextBox 5">
            <a:extLst>
              <a:ext uri="{FF2B5EF4-FFF2-40B4-BE49-F238E27FC236}">
                <a16:creationId xmlns:a16="http://schemas.microsoft.com/office/drawing/2014/main" id="{2CCE0B68-D9D3-7EB7-D4BA-9D435873FCEC}"/>
              </a:ext>
            </a:extLst>
          </p:cNvPr>
          <p:cNvSpPr txBox="1"/>
          <p:nvPr/>
        </p:nvSpPr>
        <p:spPr>
          <a:xfrm>
            <a:off x="756745" y="1348131"/>
            <a:ext cx="8103476" cy="3693319"/>
          </a:xfrm>
          <a:prstGeom prst="rect">
            <a:avLst/>
          </a:prstGeom>
          <a:noFill/>
        </p:spPr>
        <p:txBody>
          <a:bodyPr wrap="square" rtlCol="0">
            <a:spAutoFit/>
          </a:bodyPr>
          <a:lstStyle/>
          <a:p>
            <a:r>
              <a:rPr lang="en-GB" sz="1400" dirty="0"/>
              <a:t>Analysis was performed on a single table following the merging of 2 data sets:</a:t>
            </a:r>
          </a:p>
          <a:p>
            <a:endParaRPr lang="en-GB" sz="1600" dirty="0"/>
          </a:p>
          <a:p>
            <a:pPr marL="285750" indent="-285750">
              <a:buFont typeface="Arial" panose="020B0604020202020204" pitchFamily="34" charset="0"/>
              <a:buChar char="•"/>
            </a:pPr>
            <a:r>
              <a:rPr lang="en-GB" sz="1400" dirty="0"/>
              <a:t>UK Covid-19 Cases</a:t>
            </a:r>
          </a:p>
          <a:p>
            <a:pPr marL="285750" indent="-285750">
              <a:buFont typeface="Arial" panose="020B0604020202020204" pitchFamily="34" charset="0"/>
              <a:buChar char="•"/>
            </a:pPr>
            <a:r>
              <a:rPr lang="en-GB" sz="1400" dirty="0"/>
              <a:t>UK Covid-19 Vaccinations</a:t>
            </a:r>
          </a:p>
          <a:p>
            <a:endParaRPr lang="en-GB" sz="1600" dirty="0"/>
          </a:p>
          <a:p>
            <a:r>
              <a:rPr lang="en-GB" sz="1400" dirty="0"/>
              <a:t>This provided the ability to look and compare all of the data in one place rather than performing the analysis in several.</a:t>
            </a:r>
          </a:p>
          <a:p>
            <a:endParaRPr lang="en-GB" sz="1400" dirty="0"/>
          </a:p>
          <a:p>
            <a:r>
              <a:rPr lang="en-GB" sz="1400" dirty="0"/>
              <a:t>Once the data was combined, it was loaded to GitHub so that it can be versioned correctly and accessed by anyone wishing to do their own analysis on the data.</a:t>
            </a:r>
          </a:p>
          <a:p>
            <a:endParaRPr lang="en-GB" sz="1400" dirty="0"/>
          </a:p>
          <a:p>
            <a:r>
              <a:rPr lang="en-GB" sz="1400" dirty="0"/>
              <a:t>It is important to note: an assumption was made that the data was cumulative rather than new records per day which, if the assumption is incorrect, will result in the numbers provided in this analysis also being incorrect.</a:t>
            </a:r>
          </a:p>
          <a:p>
            <a:r>
              <a:rPr lang="en-GB" sz="1600" dirty="0"/>
              <a:t> </a:t>
            </a:r>
          </a:p>
          <a:p>
            <a:endParaRPr lang="en-GB" dirty="0"/>
          </a:p>
        </p:txBody>
      </p:sp>
    </p:spTree>
    <p:extLst>
      <p:ext uri="{BB962C8B-B14F-4D97-AF65-F5344CB8AC3E}">
        <p14:creationId xmlns:p14="http://schemas.microsoft.com/office/powerpoint/2010/main" val="3446110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1CE410-535F-A846-8429-E54E3442FD6D}"/>
              </a:ext>
            </a:extLst>
          </p:cNvPr>
          <p:cNvSpPr>
            <a:spLocks noGrp="1"/>
          </p:cNvSpPr>
          <p:nvPr>
            <p:ph type="body" sz="quarter" idx="10"/>
          </p:nvPr>
        </p:nvSpPr>
        <p:spPr>
          <a:xfrm>
            <a:off x="826002" y="829624"/>
            <a:ext cx="3325583" cy="463354"/>
          </a:xfrm>
        </p:spPr>
        <p:txBody>
          <a:bodyPr>
            <a:normAutofit lnSpcReduction="10000"/>
          </a:bodyPr>
          <a:lstStyle/>
          <a:p>
            <a:r>
              <a:rPr lang="en-GB" dirty="0"/>
              <a:t>Gibraltar Insights</a:t>
            </a:r>
          </a:p>
        </p:txBody>
      </p:sp>
      <p:sp>
        <p:nvSpPr>
          <p:cNvPr id="3" name="TextBox 2">
            <a:extLst>
              <a:ext uri="{FF2B5EF4-FFF2-40B4-BE49-F238E27FC236}">
                <a16:creationId xmlns:a16="http://schemas.microsoft.com/office/drawing/2014/main" id="{A69E0292-395F-D934-5474-33FF53252692}"/>
              </a:ext>
            </a:extLst>
          </p:cNvPr>
          <p:cNvSpPr txBox="1"/>
          <p:nvPr/>
        </p:nvSpPr>
        <p:spPr>
          <a:xfrm>
            <a:off x="914400" y="1702676"/>
            <a:ext cx="10773103" cy="3262432"/>
          </a:xfrm>
          <a:prstGeom prst="rect">
            <a:avLst/>
          </a:prstGeom>
          <a:noFill/>
        </p:spPr>
        <p:txBody>
          <a:bodyPr wrap="square" rtlCol="0">
            <a:spAutoFit/>
          </a:bodyPr>
          <a:lstStyle/>
          <a:p>
            <a:r>
              <a:rPr lang="en-GB" sz="1600" dirty="0"/>
              <a:t>Not all data points were obvious, especially when it comes to the actual integers which were populated.</a:t>
            </a:r>
          </a:p>
          <a:p>
            <a:endParaRPr lang="en-GB" sz="1600" dirty="0"/>
          </a:p>
          <a:p>
            <a:r>
              <a:rPr lang="en-GB" sz="1600" dirty="0"/>
              <a:t>Examples which would need further investigation and explanation are:</a:t>
            </a:r>
          </a:p>
          <a:p>
            <a:endParaRPr lang="en-GB" dirty="0"/>
          </a:p>
          <a:p>
            <a:pPr marL="285750" indent="-285750">
              <a:buFont typeface="Arial" panose="020B0604020202020204" pitchFamily="34" charset="0"/>
              <a:buChar char="•"/>
            </a:pPr>
            <a:r>
              <a:rPr lang="en-GB" sz="1400" dirty="0"/>
              <a:t>Column headers infer infection (Cases, Hospitalised) and a resolution (Recovered, Death) however there is no correlation between them.</a:t>
            </a:r>
          </a:p>
          <a:p>
            <a:endParaRPr lang="en-GB" sz="1400" dirty="0"/>
          </a:p>
          <a:p>
            <a:pPr marL="285750" indent="-285750">
              <a:buFont typeface="Arial" panose="020B0604020202020204" pitchFamily="34" charset="0"/>
              <a:buChar char="•"/>
            </a:pPr>
            <a:r>
              <a:rPr lang="en-GB" sz="1400" dirty="0"/>
              <a:t>There is a wave pattern in the data for hospitalisations which may, or may not, coincide with vaccination drives and/or new strains - so additional data points are required.</a:t>
            </a:r>
          </a:p>
          <a:p>
            <a:endParaRPr lang="en-GB" sz="1400" dirty="0"/>
          </a:p>
          <a:p>
            <a:pPr marL="285750" indent="-285750">
              <a:buFont typeface="Arial" panose="020B0604020202020204" pitchFamily="34" charset="0"/>
              <a:buChar char="•"/>
            </a:pPr>
            <a:r>
              <a:rPr lang="en-GB" sz="1400" dirty="0"/>
              <a:t>There is no indication of what the percentage of the Gibraltar population has actually caught COVID-19 and recovered. This would be a useful metric to overlay.</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r>
              <a:rPr lang="en-GB" sz="1400" dirty="0"/>
              <a:t>The last two records in the dataset are interesting as they indicate a failure to record rather than a sudden drop to 0. Additional data, if available, would be beneficial for continued trend analysis.</a:t>
            </a:r>
          </a:p>
        </p:txBody>
      </p:sp>
    </p:spTree>
    <p:extLst>
      <p:ext uri="{BB962C8B-B14F-4D97-AF65-F5344CB8AC3E}">
        <p14:creationId xmlns:p14="http://schemas.microsoft.com/office/powerpoint/2010/main" val="11134461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7A51251-DCA7-4243-BC06-AF32CE91DD00}"/>
              </a:ext>
            </a:extLst>
          </p:cNvPr>
          <p:cNvSpPr>
            <a:spLocks noGrp="1"/>
          </p:cNvSpPr>
          <p:nvPr>
            <p:ph type="body" sz="quarter" idx="10"/>
          </p:nvPr>
        </p:nvSpPr>
        <p:spPr>
          <a:xfrm>
            <a:off x="7609490" y="2025223"/>
            <a:ext cx="3094037" cy="556042"/>
          </a:xfrm>
        </p:spPr>
        <p:txBody>
          <a:bodyPr/>
          <a:lstStyle/>
          <a:p>
            <a:r>
              <a:rPr lang="en-GB" sz="4000" dirty="0"/>
              <a:t>VACCINATION</a:t>
            </a:r>
          </a:p>
        </p:txBody>
      </p:sp>
      <p:sp>
        <p:nvSpPr>
          <p:cNvPr id="3" name="Text Placeholder 2">
            <a:extLst>
              <a:ext uri="{FF2B5EF4-FFF2-40B4-BE49-F238E27FC236}">
                <a16:creationId xmlns:a16="http://schemas.microsoft.com/office/drawing/2014/main" id="{55D53B4E-C8E8-CF49-A9D8-FB3C69E85650}"/>
              </a:ext>
            </a:extLst>
          </p:cNvPr>
          <p:cNvSpPr>
            <a:spLocks noGrp="1"/>
          </p:cNvSpPr>
          <p:nvPr>
            <p:ph type="body" sz="quarter" idx="11"/>
          </p:nvPr>
        </p:nvSpPr>
        <p:spPr>
          <a:xfrm>
            <a:off x="7842852" y="2581265"/>
            <a:ext cx="2860675" cy="668338"/>
          </a:xfrm>
        </p:spPr>
        <p:txBody>
          <a:bodyPr>
            <a:normAutofit/>
          </a:bodyPr>
          <a:lstStyle/>
          <a:p>
            <a:r>
              <a:rPr lang="en-GB" sz="4000" dirty="0"/>
              <a:t>UPTAKE</a:t>
            </a:r>
          </a:p>
        </p:txBody>
      </p:sp>
    </p:spTree>
    <p:extLst>
      <p:ext uri="{BB962C8B-B14F-4D97-AF65-F5344CB8AC3E}">
        <p14:creationId xmlns:p14="http://schemas.microsoft.com/office/powerpoint/2010/main" val="868659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1CE410-535F-A846-8429-E54E3442FD6D}"/>
              </a:ext>
            </a:extLst>
          </p:cNvPr>
          <p:cNvSpPr>
            <a:spLocks noGrp="1"/>
          </p:cNvSpPr>
          <p:nvPr>
            <p:ph type="body" sz="quarter" idx="10"/>
          </p:nvPr>
        </p:nvSpPr>
        <p:spPr>
          <a:xfrm>
            <a:off x="826002" y="829624"/>
            <a:ext cx="3325583" cy="463354"/>
          </a:xfrm>
        </p:spPr>
        <p:txBody>
          <a:bodyPr>
            <a:normAutofit lnSpcReduction="10000"/>
          </a:bodyPr>
          <a:lstStyle/>
          <a:p>
            <a:r>
              <a:rPr lang="en-GB" dirty="0"/>
              <a:t>Vaccination Uptake</a:t>
            </a:r>
          </a:p>
        </p:txBody>
      </p:sp>
      <p:sp>
        <p:nvSpPr>
          <p:cNvPr id="3" name="TextBox 2">
            <a:extLst>
              <a:ext uri="{FF2B5EF4-FFF2-40B4-BE49-F238E27FC236}">
                <a16:creationId xmlns:a16="http://schemas.microsoft.com/office/drawing/2014/main" id="{A69E0292-395F-D934-5474-33FF53252692}"/>
              </a:ext>
            </a:extLst>
          </p:cNvPr>
          <p:cNvSpPr txBox="1"/>
          <p:nvPr/>
        </p:nvSpPr>
        <p:spPr>
          <a:xfrm>
            <a:off x="698938" y="1552545"/>
            <a:ext cx="5743368" cy="738664"/>
          </a:xfrm>
          <a:prstGeom prst="rect">
            <a:avLst/>
          </a:prstGeom>
          <a:noFill/>
        </p:spPr>
        <p:txBody>
          <a:bodyPr wrap="square" rtlCol="0">
            <a:spAutoFit/>
          </a:bodyPr>
          <a:lstStyle/>
          <a:p>
            <a:r>
              <a:rPr lang="en-GB" sz="1400" dirty="0"/>
              <a:t>The uptake of 2</a:t>
            </a:r>
            <a:r>
              <a:rPr lang="en-GB" sz="1400" baseline="30000" dirty="0"/>
              <a:t>nd</a:t>
            </a:r>
            <a:r>
              <a:rPr lang="en-GB" sz="1400" dirty="0"/>
              <a:t> dose vaccinations across all UK provinces against the first dose has been high, with all provinces recording a 95%+ ratio of 1</a:t>
            </a:r>
            <a:r>
              <a:rPr lang="en-GB" sz="1400" baseline="30000" dirty="0"/>
              <a:t>st</a:t>
            </a:r>
            <a:r>
              <a:rPr lang="en-GB" sz="1400" dirty="0"/>
              <a:t> dose to 2</a:t>
            </a:r>
            <a:r>
              <a:rPr lang="en-GB" sz="1400" baseline="30000" dirty="0"/>
              <a:t>nd</a:t>
            </a:r>
            <a:r>
              <a:rPr lang="en-GB" sz="1400" dirty="0"/>
              <a:t> dose.</a:t>
            </a:r>
          </a:p>
        </p:txBody>
      </p:sp>
      <p:pic>
        <p:nvPicPr>
          <p:cNvPr id="6" name="Picture 2">
            <a:extLst>
              <a:ext uri="{FF2B5EF4-FFF2-40B4-BE49-F238E27FC236}">
                <a16:creationId xmlns:a16="http://schemas.microsoft.com/office/drawing/2014/main" id="{4BCE394F-2DA6-F3AE-C7AB-CF9B2FCB9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63328" y="1552545"/>
            <a:ext cx="5029734" cy="323870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64F6137-D640-C3A6-273E-5653E949B887}"/>
              </a:ext>
            </a:extLst>
          </p:cNvPr>
          <p:cNvSpPr txBox="1"/>
          <p:nvPr/>
        </p:nvSpPr>
        <p:spPr>
          <a:xfrm>
            <a:off x="698938" y="2523477"/>
            <a:ext cx="5743368" cy="2308324"/>
          </a:xfrm>
          <a:prstGeom prst="rect">
            <a:avLst/>
          </a:prstGeom>
          <a:noFill/>
        </p:spPr>
        <p:txBody>
          <a:bodyPr wrap="square" rtlCol="0">
            <a:spAutoFit/>
          </a:bodyPr>
          <a:lstStyle/>
          <a:p>
            <a:r>
              <a:rPr lang="en-GB" sz="1400" dirty="0"/>
              <a:t>The Province with the largest difference between 1</a:t>
            </a:r>
            <a:r>
              <a:rPr lang="en-GB" sz="1400" baseline="30000" dirty="0"/>
              <a:t>st</a:t>
            </a:r>
            <a:r>
              <a:rPr lang="en-GB" sz="1400" dirty="0"/>
              <a:t> and 2</a:t>
            </a:r>
            <a:r>
              <a:rPr lang="en-GB" sz="1400" baseline="30000" dirty="0"/>
              <a:t>nd</a:t>
            </a:r>
            <a:r>
              <a:rPr lang="en-GB" sz="1400" dirty="0"/>
              <a:t> dose is Gibraltar with</a:t>
            </a:r>
            <a:r>
              <a:rPr lang="en-GB" sz="1400" b="1" dirty="0">
                <a:solidFill>
                  <a:srgbClr val="FF0000"/>
                </a:solidFill>
              </a:rPr>
              <a:t> </a:t>
            </a:r>
            <a:r>
              <a:rPr lang="en-GB" sz="1400" b="1" dirty="0">
                <a:solidFill>
                  <a:srgbClr val="C00000"/>
                </a:solidFill>
              </a:rPr>
              <a:t>264,745</a:t>
            </a:r>
            <a:r>
              <a:rPr lang="en-GB" sz="1400" b="1" dirty="0">
                <a:solidFill>
                  <a:srgbClr val="FF0000"/>
                </a:solidFill>
              </a:rPr>
              <a:t> </a:t>
            </a:r>
            <a:r>
              <a:rPr lang="en-GB" sz="1400" dirty="0"/>
              <a:t>who are yet to have the 2nd dose.</a:t>
            </a:r>
          </a:p>
          <a:p>
            <a:endParaRPr lang="en-GB" sz="1400" dirty="0"/>
          </a:p>
          <a:p>
            <a:r>
              <a:rPr lang="en-GB" sz="1400" dirty="0"/>
              <a:t>It is not clear how these values relate to population, so whilst the ratio shows as high, when compared to their province total, it may be very low. </a:t>
            </a:r>
          </a:p>
          <a:p>
            <a:r>
              <a:rPr lang="en-GB" sz="1400" dirty="0"/>
              <a:t>This should be determined to influence where the marketing campaign is targeted.</a:t>
            </a:r>
          </a:p>
          <a:p>
            <a:endParaRPr lang="en-GB" sz="1400" dirty="0"/>
          </a:p>
          <a:p>
            <a:endParaRPr lang="en-GB" sz="1400" dirty="0"/>
          </a:p>
          <a:p>
            <a:endParaRPr lang="en-GB" dirty="0"/>
          </a:p>
        </p:txBody>
      </p:sp>
    </p:spTree>
    <p:extLst>
      <p:ext uri="{BB962C8B-B14F-4D97-AF65-F5344CB8AC3E}">
        <p14:creationId xmlns:p14="http://schemas.microsoft.com/office/powerpoint/2010/main" val="14436007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1CE410-535F-A846-8429-E54E3442FD6D}"/>
              </a:ext>
            </a:extLst>
          </p:cNvPr>
          <p:cNvSpPr>
            <a:spLocks noGrp="1"/>
          </p:cNvSpPr>
          <p:nvPr>
            <p:ph type="body" sz="quarter" idx="10"/>
          </p:nvPr>
        </p:nvSpPr>
        <p:spPr>
          <a:xfrm>
            <a:off x="826002" y="829624"/>
            <a:ext cx="3325583" cy="463354"/>
          </a:xfrm>
        </p:spPr>
        <p:txBody>
          <a:bodyPr>
            <a:normAutofit lnSpcReduction="10000"/>
          </a:bodyPr>
          <a:lstStyle/>
          <a:p>
            <a:r>
              <a:rPr lang="en-GB" dirty="0"/>
              <a:t>Cases / Deaths</a:t>
            </a:r>
          </a:p>
        </p:txBody>
      </p:sp>
      <p:sp>
        <p:nvSpPr>
          <p:cNvPr id="3" name="TextBox 2">
            <a:extLst>
              <a:ext uri="{FF2B5EF4-FFF2-40B4-BE49-F238E27FC236}">
                <a16:creationId xmlns:a16="http://schemas.microsoft.com/office/drawing/2014/main" id="{A69E0292-395F-D934-5474-33FF53252692}"/>
              </a:ext>
            </a:extLst>
          </p:cNvPr>
          <p:cNvSpPr txBox="1"/>
          <p:nvPr/>
        </p:nvSpPr>
        <p:spPr>
          <a:xfrm>
            <a:off x="7006275" y="1414399"/>
            <a:ext cx="4833092" cy="1384995"/>
          </a:xfrm>
          <a:prstGeom prst="rect">
            <a:avLst/>
          </a:prstGeom>
          <a:noFill/>
        </p:spPr>
        <p:txBody>
          <a:bodyPr wrap="square" rtlCol="0">
            <a:spAutoFit/>
          </a:bodyPr>
          <a:lstStyle/>
          <a:p>
            <a:r>
              <a:rPr lang="en-GB" sz="1400" dirty="0"/>
              <a:t>Cases and Deaths for all provinces seem to follow a similar pattern, but it is too early to determine if Deaths have peaked. </a:t>
            </a:r>
          </a:p>
          <a:p>
            <a:endParaRPr lang="en-GB" sz="1400" dirty="0"/>
          </a:p>
          <a:p>
            <a:r>
              <a:rPr lang="en-GB" sz="1400" dirty="0"/>
              <a:t>The ‘Others’ province skews the data for the other provinces and when removed, it allows the ability to see these trends in more detail.</a:t>
            </a:r>
          </a:p>
        </p:txBody>
      </p:sp>
      <p:sp>
        <p:nvSpPr>
          <p:cNvPr id="4" name="TextBox 3">
            <a:extLst>
              <a:ext uri="{FF2B5EF4-FFF2-40B4-BE49-F238E27FC236}">
                <a16:creationId xmlns:a16="http://schemas.microsoft.com/office/drawing/2014/main" id="{264F6137-D640-C3A6-273E-5653E949B887}"/>
              </a:ext>
            </a:extLst>
          </p:cNvPr>
          <p:cNvSpPr txBox="1"/>
          <p:nvPr/>
        </p:nvSpPr>
        <p:spPr>
          <a:xfrm>
            <a:off x="7006275" y="3055659"/>
            <a:ext cx="4833092" cy="2092881"/>
          </a:xfrm>
          <a:prstGeom prst="rect">
            <a:avLst/>
          </a:prstGeom>
          <a:noFill/>
        </p:spPr>
        <p:txBody>
          <a:bodyPr wrap="square" rtlCol="0">
            <a:spAutoFit/>
          </a:bodyPr>
          <a:lstStyle/>
          <a:p>
            <a:r>
              <a:rPr lang="en-GB" sz="1400" dirty="0"/>
              <a:t>The </a:t>
            </a:r>
            <a:r>
              <a:rPr lang="en-GB" sz="1400" dirty="0">
                <a:solidFill>
                  <a:srgbClr val="C00000"/>
                </a:solidFill>
              </a:rPr>
              <a:t>Channel Islands </a:t>
            </a:r>
            <a:r>
              <a:rPr lang="en-GB" sz="1400" dirty="0"/>
              <a:t>and </a:t>
            </a:r>
            <a:r>
              <a:rPr lang="en-GB" sz="1400" dirty="0">
                <a:solidFill>
                  <a:srgbClr val="C00000"/>
                </a:solidFill>
              </a:rPr>
              <a:t>Gibraltar</a:t>
            </a:r>
            <a:r>
              <a:rPr lang="en-GB" sz="1400" dirty="0"/>
              <a:t> follow very similar progression for Deaths, but recording of data is stopped before it is possible to determine whether they have peaked.</a:t>
            </a:r>
          </a:p>
          <a:p>
            <a:endParaRPr lang="en-GB" sz="1400" dirty="0"/>
          </a:p>
          <a:p>
            <a:r>
              <a:rPr lang="en-GB" sz="1400" dirty="0"/>
              <a:t>Note some of the more remote provinces in the world have minimal deaths. Quantitative and qualitative analysis could be performed to identify if this was due to their own lockdown policies or those of the wider world.</a:t>
            </a:r>
          </a:p>
          <a:p>
            <a:endParaRPr lang="en-GB" dirty="0"/>
          </a:p>
        </p:txBody>
      </p:sp>
      <p:pic>
        <p:nvPicPr>
          <p:cNvPr id="3074" name="Picture 2">
            <a:extLst>
              <a:ext uri="{FF2B5EF4-FFF2-40B4-BE49-F238E27FC236}">
                <a16:creationId xmlns:a16="http://schemas.microsoft.com/office/drawing/2014/main" id="{F0FCEAE0-A72E-524D-44A9-9CBC264935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2632" y="1414399"/>
            <a:ext cx="6653643" cy="36127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68876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01CE410-535F-A846-8429-E54E3442FD6D}"/>
              </a:ext>
            </a:extLst>
          </p:cNvPr>
          <p:cNvSpPr>
            <a:spLocks noGrp="1"/>
          </p:cNvSpPr>
          <p:nvPr>
            <p:ph type="body" sz="quarter" idx="10"/>
          </p:nvPr>
        </p:nvSpPr>
        <p:spPr>
          <a:xfrm>
            <a:off x="826002" y="829624"/>
            <a:ext cx="3325583" cy="463354"/>
          </a:xfrm>
        </p:spPr>
        <p:txBody>
          <a:bodyPr>
            <a:normAutofit lnSpcReduction="10000"/>
          </a:bodyPr>
          <a:lstStyle/>
          <a:p>
            <a:r>
              <a:rPr lang="en-GB" dirty="0"/>
              <a:t>Recoveries</a:t>
            </a:r>
          </a:p>
        </p:txBody>
      </p:sp>
      <p:sp>
        <p:nvSpPr>
          <p:cNvPr id="3" name="TextBox 2">
            <a:extLst>
              <a:ext uri="{FF2B5EF4-FFF2-40B4-BE49-F238E27FC236}">
                <a16:creationId xmlns:a16="http://schemas.microsoft.com/office/drawing/2014/main" id="{A69E0292-395F-D934-5474-33FF53252692}"/>
              </a:ext>
            </a:extLst>
          </p:cNvPr>
          <p:cNvSpPr txBox="1"/>
          <p:nvPr/>
        </p:nvSpPr>
        <p:spPr>
          <a:xfrm>
            <a:off x="6995765" y="1477461"/>
            <a:ext cx="4833092" cy="1815882"/>
          </a:xfrm>
          <a:prstGeom prst="rect">
            <a:avLst/>
          </a:prstGeom>
          <a:noFill/>
        </p:spPr>
        <p:txBody>
          <a:bodyPr wrap="square" rtlCol="0">
            <a:spAutoFit/>
          </a:bodyPr>
          <a:lstStyle/>
          <a:p>
            <a:r>
              <a:rPr lang="en-GB" sz="1400" dirty="0"/>
              <a:t>Similar to those who have died, those who have recovered seem to follow similar trajectories.</a:t>
            </a:r>
          </a:p>
          <a:p>
            <a:endParaRPr lang="en-GB" sz="1400" dirty="0"/>
          </a:p>
          <a:p>
            <a:r>
              <a:rPr lang="en-GB" sz="1400" dirty="0"/>
              <a:t>Again </a:t>
            </a:r>
            <a:r>
              <a:rPr lang="en-GB" sz="1400" b="1" dirty="0">
                <a:solidFill>
                  <a:srgbClr val="C00000"/>
                </a:solidFill>
              </a:rPr>
              <a:t>Channel Islands</a:t>
            </a:r>
            <a:r>
              <a:rPr lang="en-GB" sz="1400" dirty="0"/>
              <a:t> and </a:t>
            </a:r>
            <a:r>
              <a:rPr lang="en-GB" sz="1400" b="1" dirty="0">
                <a:solidFill>
                  <a:srgbClr val="C00000"/>
                </a:solidFill>
              </a:rPr>
              <a:t>Gibraltar</a:t>
            </a:r>
            <a:r>
              <a:rPr lang="en-GB" sz="1400" dirty="0"/>
              <a:t> have the highest recovery numbers, but in a strange outcome, the ‘Others’ Province records little to no recovery. Given the number of cases that the </a:t>
            </a:r>
            <a:r>
              <a:rPr lang="en-GB" sz="1400" b="1" dirty="0">
                <a:solidFill>
                  <a:srgbClr val="C00000"/>
                </a:solidFill>
              </a:rPr>
              <a:t>Other</a:t>
            </a:r>
            <a:r>
              <a:rPr lang="en-GB" sz="1400" dirty="0"/>
              <a:t> province has, it would be expected that it would skew the graph.</a:t>
            </a:r>
          </a:p>
        </p:txBody>
      </p:sp>
      <p:pic>
        <p:nvPicPr>
          <p:cNvPr id="5122" name="Picture 2">
            <a:extLst>
              <a:ext uri="{FF2B5EF4-FFF2-40B4-BE49-F238E27FC236}">
                <a16:creationId xmlns:a16="http://schemas.microsoft.com/office/drawing/2014/main" id="{A87C5E29-050B-8911-C783-974E0D1BEB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7515" y="1388784"/>
            <a:ext cx="6238596" cy="3333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52293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1733</TotalTime>
  <Words>913</Words>
  <Application>Microsoft Macintosh PowerPoint</Application>
  <PresentationFormat>Widescreen</PresentationFormat>
  <Paragraphs>78</Paragraphs>
  <Slides>13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Arimo</vt:lpstr>
      <vt:lpstr>Calibri</vt:lpstr>
      <vt:lpstr>Calibri Light</vt:lpstr>
      <vt:lpstr>System Font 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Jade Scotney</dc:creator>
  <cp:lastModifiedBy>Matt Rose</cp:lastModifiedBy>
  <cp:revision>7</cp:revision>
  <dcterms:created xsi:type="dcterms:W3CDTF">2021-10-25T12:44:37Z</dcterms:created>
  <dcterms:modified xsi:type="dcterms:W3CDTF">2022-07-07T14:59:17Z</dcterms:modified>
</cp:coreProperties>
</file>

<file path=docProps/thumbnail.jpeg>
</file>